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 id="259" r:id="rId4"/>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141F01-4BFB-4AEA-BBFC-8CC1509BC6C5}" v="7" dt="2022-10-17T05:27:08.4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snapToObjects="1">
      <p:cViewPr varScale="1">
        <p:scale>
          <a:sx n="79" d="100"/>
          <a:sy n="79" d="100"/>
        </p:scale>
        <p:origin x="310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13"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theme" Target="theme/theme1.xml"/><Relationship Id="rId12" Type="http://schemas.openxmlformats.org/officeDocument/2006/relationships/customXml" Target="../customXml/item2.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1.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slide" Target="slides/slide3.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y Driscoll" userId="8c508106-ce35-48fc-91bc-39fb5c553a4a" providerId="ADAL" clId="{79141F01-4BFB-4AEA-BBFC-8CC1509BC6C5}"/>
    <pc:docChg chg="undo custSel addSld delSld modSld modMainMaster">
      <pc:chgData name="Gary Driscoll" userId="8c508106-ce35-48fc-91bc-39fb5c553a4a" providerId="ADAL" clId="{79141F01-4BFB-4AEA-BBFC-8CC1509BC6C5}" dt="2022-10-17T05:32:29.953" v="1547" actId="478"/>
      <pc:docMkLst>
        <pc:docMk/>
      </pc:docMkLst>
      <pc:sldChg chg="modSp">
        <pc:chgData name="Gary Driscoll" userId="8c508106-ce35-48fc-91bc-39fb5c553a4a" providerId="ADAL" clId="{79141F01-4BFB-4AEA-BBFC-8CC1509BC6C5}" dt="2022-10-16T23:04:54.589" v="0"/>
        <pc:sldMkLst>
          <pc:docMk/>
          <pc:sldMk cId="863747581" sldId="256"/>
        </pc:sldMkLst>
        <pc:spChg chg="mod">
          <ac:chgData name="Gary Driscoll" userId="8c508106-ce35-48fc-91bc-39fb5c553a4a" providerId="ADAL" clId="{79141F01-4BFB-4AEA-BBFC-8CC1509BC6C5}" dt="2022-10-16T23:04:54.589" v="0"/>
          <ac:spMkLst>
            <pc:docMk/>
            <pc:sldMk cId="863747581" sldId="256"/>
            <ac:spMk id="15" creationId="{2987D3B5-60CB-394E-AE34-979E1C0BED8B}"/>
          </ac:spMkLst>
        </pc:spChg>
        <pc:picChg chg="mod">
          <ac:chgData name="Gary Driscoll" userId="8c508106-ce35-48fc-91bc-39fb5c553a4a" providerId="ADAL" clId="{79141F01-4BFB-4AEA-BBFC-8CC1509BC6C5}" dt="2022-10-16T23:04:54.589" v="0"/>
          <ac:picMkLst>
            <pc:docMk/>
            <pc:sldMk cId="863747581" sldId="256"/>
            <ac:picMk id="8" creationId="{04735BDE-C759-0047-AC87-615BB5274238}"/>
          </ac:picMkLst>
        </pc:picChg>
        <pc:picChg chg="mod">
          <ac:chgData name="Gary Driscoll" userId="8c508106-ce35-48fc-91bc-39fb5c553a4a" providerId="ADAL" clId="{79141F01-4BFB-4AEA-BBFC-8CC1509BC6C5}" dt="2022-10-16T23:04:54.589" v="0"/>
          <ac:picMkLst>
            <pc:docMk/>
            <pc:sldMk cId="863747581" sldId="256"/>
            <ac:picMk id="10" creationId="{A5DECDD6-77CC-9941-A82B-13BF92FCDDAF}"/>
          </ac:picMkLst>
        </pc:picChg>
        <pc:picChg chg="mod">
          <ac:chgData name="Gary Driscoll" userId="8c508106-ce35-48fc-91bc-39fb5c553a4a" providerId="ADAL" clId="{79141F01-4BFB-4AEA-BBFC-8CC1509BC6C5}" dt="2022-10-16T23:04:54.589" v="0"/>
          <ac:picMkLst>
            <pc:docMk/>
            <pc:sldMk cId="863747581" sldId="256"/>
            <ac:picMk id="14" creationId="{3F1354A6-174B-5644-A8E4-97EA200A7DB3}"/>
          </ac:picMkLst>
        </pc:picChg>
        <pc:picChg chg="mod">
          <ac:chgData name="Gary Driscoll" userId="8c508106-ce35-48fc-91bc-39fb5c553a4a" providerId="ADAL" clId="{79141F01-4BFB-4AEA-BBFC-8CC1509BC6C5}" dt="2022-10-16T23:04:54.589" v="0"/>
          <ac:picMkLst>
            <pc:docMk/>
            <pc:sldMk cId="863747581" sldId="256"/>
            <ac:picMk id="16" creationId="{E84CA1E3-94B8-AD46-8087-1B5AF71CF5E8}"/>
          </ac:picMkLst>
        </pc:picChg>
      </pc:sldChg>
      <pc:sldChg chg="addSp delSp modSp mod">
        <pc:chgData name="Gary Driscoll" userId="8c508106-ce35-48fc-91bc-39fb5c553a4a" providerId="ADAL" clId="{79141F01-4BFB-4AEA-BBFC-8CC1509BC6C5}" dt="2022-10-17T05:32:29.953" v="1547" actId="478"/>
        <pc:sldMkLst>
          <pc:docMk/>
          <pc:sldMk cId="3841336357" sldId="257"/>
        </pc:sldMkLst>
        <pc:spChg chg="mod">
          <ac:chgData name="Gary Driscoll" userId="8c508106-ce35-48fc-91bc-39fb5c553a4a" providerId="ADAL" clId="{79141F01-4BFB-4AEA-BBFC-8CC1509BC6C5}" dt="2022-10-16T23:04:54.589" v="0"/>
          <ac:spMkLst>
            <pc:docMk/>
            <pc:sldMk cId="3841336357" sldId="257"/>
            <ac:spMk id="13" creationId="{75E92695-3189-47F2-9CD6-31FDC870F4ED}"/>
          </ac:spMkLst>
        </pc:spChg>
        <pc:spChg chg="mod">
          <ac:chgData name="Gary Driscoll" userId="8c508106-ce35-48fc-91bc-39fb5c553a4a" providerId="ADAL" clId="{79141F01-4BFB-4AEA-BBFC-8CC1509BC6C5}" dt="2022-10-17T05:27:40.465" v="1527" actId="6549"/>
          <ac:spMkLst>
            <pc:docMk/>
            <pc:sldMk cId="3841336357" sldId="257"/>
            <ac:spMk id="15" creationId="{2987D3B5-60CB-394E-AE34-979E1C0BED8B}"/>
          </ac:spMkLst>
        </pc:spChg>
        <pc:spChg chg="mod">
          <ac:chgData name="Gary Driscoll" userId="8c508106-ce35-48fc-91bc-39fb5c553a4a" providerId="ADAL" clId="{79141F01-4BFB-4AEA-BBFC-8CC1509BC6C5}" dt="2022-10-16T23:04:54.589" v="0"/>
          <ac:spMkLst>
            <pc:docMk/>
            <pc:sldMk cId="3841336357" sldId="257"/>
            <ac:spMk id="17" creationId="{8BC75641-56BD-437F-83A7-54A9EF1D3264}"/>
          </ac:spMkLst>
        </pc:spChg>
        <pc:spChg chg="mod">
          <ac:chgData name="Gary Driscoll" userId="8c508106-ce35-48fc-91bc-39fb5c553a4a" providerId="ADAL" clId="{79141F01-4BFB-4AEA-BBFC-8CC1509BC6C5}" dt="2022-10-16T23:04:54.589" v="0"/>
          <ac:spMkLst>
            <pc:docMk/>
            <pc:sldMk cId="3841336357" sldId="257"/>
            <ac:spMk id="18" creationId="{8633906E-9C62-42A6-93A9-C79F097D48AB}"/>
          </ac:spMkLst>
        </pc:spChg>
        <pc:spChg chg="mod">
          <ac:chgData name="Gary Driscoll" userId="8c508106-ce35-48fc-91bc-39fb5c553a4a" providerId="ADAL" clId="{79141F01-4BFB-4AEA-BBFC-8CC1509BC6C5}" dt="2022-10-16T23:04:54.589" v="0"/>
          <ac:spMkLst>
            <pc:docMk/>
            <pc:sldMk cId="3841336357" sldId="257"/>
            <ac:spMk id="19" creationId="{FC184DB9-3DB9-4826-A31D-422C68E301CC}"/>
          </ac:spMkLst>
        </pc:spChg>
        <pc:spChg chg="mod">
          <ac:chgData name="Gary Driscoll" userId="8c508106-ce35-48fc-91bc-39fb5c553a4a" providerId="ADAL" clId="{79141F01-4BFB-4AEA-BBFC-8CC1509BC6C5}" dt="2022-10-16T23:04:54.589" v="0"/>
          <ac:spMkLst>
            <pc:docMk/>
            <pc:sldMk cId="3841336357" sldId="257"/>
            <ac:spMk id="20" creationId="{90F18A84-A557-4890-887A-6432C0B9FAF6}"/>
          </ac:spMkLst>
        </pc:spChg>
        <pc:spChg chg="mod">
          <ac:chgData name="Gary Driscoll" userId="8c508106-ce35-48fc-91bc-39fb5c553a4a" providerId="ADAL" clId="{79141F01-4BFB-4AEA-BBFC-8CC1509BC6C5}" dt="2022-10-16T23:04:54.589" v="0"/>
          <ac:spMkLst>
            <pc:docMk/>
            <pc:sldMk cId="3841336357" sldId="257"/>
            <ac:spMk id="21" creationId="{4D04CDF7-3BBC-4B05-B1C9-D0930315D887}"/>
          </ac:spMkLst>
        </pc:spChg>
        <pc:spChg chg="mod">
          <ac:chgData name="Gary Driscoll" userId="8c508106-ce35-48fc-91bc-39fb5c553a4a" providerId="ADAL" clId="{79141F01-4BFB-4AEA-BBFC-8CC1509BC6C5}" dt="2022-10-16T23:04:54.589" v="0"/>
          <ac:spMkLst>
            <pc:docMk/>
            <pc:sldMk cId="3841336357" sldId="257"/>
            <ac:spMk id="22" creationId="{75C20C93-C5E1-4745-A5B6-417FB902C80C}"/>
          </ac:spMkLst>
        </pc:spChg>
        <pc:spChg chg="mod">
          <ac:chgData name="Gary Driscoll" userId="8c508106-ce35-48fc-91bc-39fb5c553a4a" providerId="ADAL" clId="{79141F01-4BFB-4AEA-BBFC-8CC1509BC6C5}" dt="2022-10-17T05:32:02.288" v="1543" actId="1076"/>
          <ac:spMkLst>
            <pc:docMk/>
            <pc:sldMk cId="3841336357" sldId="257"/>
            <ac:spMk id="23" creationId="{905139A4-2C6A-46AF-8EA5-B1364B307696}"/>
          </ac:spMkLst>
        </pc:spChg>
        <pc:picChg chg="mod">
          <ac:chgData name="Gary Driscoll" userId="8c508106-ce35-48fc-91bc-39fb5c553a4a" providerId="ADAL" clId="{79141F01-4BFB-4AEA-BBFC-8CC1509BC6C5}" dt="2022-10-16T23:05:15.309" v="2" actId="1076"/>
          <ac:picMkLst>
            <pc:docMk/>
            <pc:sldMk cId="3841336357" sldId="257"/>
            <ac:picMk id="2" creationId="{2BEC6413-8226-4069-BB34-17088CEF3C4D}"/>
          </ac:picMkLst>
        </pc:picChg>
        <pc:picChg chg="mod">
          <ac:chgData name="Gary Driscoll" userId="8c508106-ce35-48fc-91bc-39fb5c553a4a" providerId="ADAL" clId="{79141F01-4BFB-4AEA-BBFC-8CC1509BC6C5}" dt="2022-10-16T23:04:54.589" v="0"/>
          <ac:picMkLst>
            <pc:docMk/>
            <pc:sldMk cId="3841336357" sldId="257"/>
            <ac:picMk id="3" creationId="{71A20A47-1F90-41FF-99FC-1E9D2C3F1E7E}"/>
          </ac:picMkLst>
        </pc:picChg>
        <pc:picChg chg="mod">
          <ac:chgData name="Gary Driscoll" userId="8c508106-ce35-48fc-91bc-39fb5c553a4a" providerId="ADAL" clId="{79141F01-4BFB-4AEA-BBFC-8CC1509BC6C5}" dt="2022-10-16T23:04:54.589" v="0"/>
          <ac:picMkLst>
            <pc:docMk/>
            <pc:sldMk cId="3841336357" sldId="257"/>
            <ac:picMk id="4" creationId="{BAFBC4F6-E5EB-48D6-A935-E115FF433893}"/>
          </ac:picMkLst>
        </pc:picChg>
        <pc:picChg chg="mod">
          <ac:chgData name="Gary Driscoll" userId="8c508106-ce35-48fc-91bc-39fb5c553a4a" providerId="ADAL" clId="{79141F01-4BFB-4AEA-BBFC-8CC1509BC6C5}" dt="2022-10-16T23:04:54.589" v="0"/>
          <ac:picMkLst>
            <pc:docMk/>
            <pc:sldMk cId="3841336357" sldId="257"/>
            <ac:picMk id="5" creationId="{D5F58765-059E-404A-AAB2-DDAA971A5ADA}"/>
          </ac:picMkLst>
        </pc:picChg>
        <pc:picChg chg="add del mod">
          <ac:chgData name="Gary Driscoll" userId="8c508106-ce35-48fc-91bc-39fb5c553a4a" providerId="ADAL" clId="{79141F01-4BFB-4AEA-BBFC-8CC1509BC6C5}" dt="2022-10-17T05:32:29.953" v="1547" actId="478"/>
          <ac:picMkLst>
            <pc:docMk/>
            <pc:sldMk cId="3841336357" sldId="257"/>
            <ac:picMk id="6" creationId="{46587772-F107-407B-AC9D-6D5A062F4899}"/>
          </ac:picMkLst>
        </pc:picChg>
        <pc:picChg chg="mod">
          <ac:chgData name="Gary Driscoll" userId="8c508106-ce35-48fc-91bc-39fb5c553a4a" providerId="ADAL" clId="{79141F01-4BFB-4AEA-BBFC-8CC1509BC6C5}" dt="2022-10-16T23:04:54.589" v="0"/>
          <ac:picMkLst>
            <pc:docMk/>
            <pc:sldMk cId="3841336357" sldId="257"/>
            <ac:picMk id="7" creationId="{01FB18A8-7ED8-4B72-A56D-CCE00DAFAC83}"/>
          </ac:picMkLst>
        </pc:picChg>
        <pc:picChg chg="mod">
          <ac:chgData name="Gary Driscoll" userId="8c508106-ce35-48fc-91bc-39fb5c553a4a" providerId="ADAL" clId="{79141F01-4BFB-4AEA-BBFC-8CC1509BC6C5}" dt="2022-10-16T23:04:54.589" v="0"/>
          <ac:picMkLst>
            <pc:docMk/>
            <pc:sldMk cId="3841336357" sldId="257"/>
            <ac:picMk id="9" creationId="{C030E3E5-3B70-4EED-BF95-4793D423EFA1}"/>
          </ac:picMkLst>
        </pc:picChg>
        <pc:picChg chg="mod">
          <ac:chgData name="Gary Driscoll" userId="8c508106-ce35-48fc-91bc-39fb5c553a4a" providerId="ADAL" clId="{79141F01-4BFB-4AEA-BBFC-8CC1509BC6C5}" dt="2022-10-16T23:04:54.589" v="0"/>
          <ac:picMkLst>
            <pc:docMk/>
            <pc:sldMk cId="3841336357" sldId="257"/>
            <ac:picMk id="10" creationId="{A5DECDD6-77CC-9941-A82B-13BF92FCDDAF}"/>
          </ac:picMkLst>
        </pc:picChg>
        <pc:picChg chg="mod modCrop">
          <ac:chgData name="Gary Driscoll" userId="8c508106-ce35-48fc-91bc-39fb5c553a4a" providerId="ADAL" clId="{79141F01-4BFB-4AEA-BBFC-8CC1509BC6C5}" dt="2022-10-17T05:28:23.864" v="1535" actId="732"/>
          <ac:picMkLst>
            <pc:docMk/>
            <pc:sldMk cId="3841336357" sldId="257"/>
            <ac:picMk id="14" creationId="{3F1354A6-174B-5644-A8E4-97EA200A7DB3}"/>
          </ac:picMkLst>
        </pc:picChg>
        <pc:picChg chg="mod">
          <ac:chgData name="Gary Driscoll" userId="8c508106-ce35-48fc-91bc-39fb5c553a4a" providerId="ADAL" clId="{79141F01-4BFB-4AEA-BBFC-8CC1509BC6C5}" dt="2022-10-17T05:32:19.315" v="1546" actId="1076"/>
          <ac:picMkLst>
            <pc:docMk/>
            <pc:sldMk cId="3841336357" sldId="257"/>
            <ac:picMk id="16" creationId="{E84CA1E3-94B8-AD46-8087-1B5AF71CF5E8}"/>
          </ac:picMkLst>
        </pc:picChg>
      </pc:sldChg>
      <pc:sldChg chg="modSp del">
        <pc:chgData name="Gary Driscoll" userId="8c508106-ce35-48fc-91bc-39fb5c553a4a" providerId="ADAL" clId="{79141F01-4BFB-4AEA-BBFC-8CC1509BC6C5}" dt="2022-10-17T05:27:26.665" v="1526" actId="2696"/>
        <pc:sldMkLst>
          <pc:docMk/>
          <pc:sldMk cId="60614978" sldId="258"/>
        </pc:sldMkLst>
        <pc:spChg chg="mod">
          <ac:chgData name="Gary Driscoll" userId="8c508106-ce35-48fc-91bc-39fb5c553a4a" providerId="ADAL" clId="{79141F01-4BFB-4AEA-BBFC-8CC1509BC6C5}" dt="2022-10-16T23:04:54.589" v="0"/>
          <ac:spMkLst>
            <pc:docMk/>
            <pc:sldMk cId="60614978" sldId="258"/>
            <ac:spMk id="2" creationId="{9A4A8300-25F7-4C3D-A5EC-A69EC749FE0D}"/>
          </ac:spMkLst>
        </pc:spChg>
        <pc:spChg chg="mod">
          <ac:chgData name="Gary Driscoll" userId="8c508106-ce35-48fc-91bc-39fb5c553a4a" providerId="ADAL" clId="{79141F01-4BFB-4AEA-BBFC-8CC1509BC6C5}" dt="2022-10-16T23:04:54.589" v="0"/>
          <ac:spMkLst>
            <pc:docMk/>
            <pc:sldMk cId="60614978" sldId="258"/>
            <ac:spMk id="3" creationId="{320541DF-D6C9-4565-82D1-E79D96D8163F}"/>
          </ac:spMkLst>
        </pc:spChg>
      </pc:sldChg>
      <pc:sldChg chg="modSp add mod">
        <pc:chgData name="Gary Driscoll" userId="8c508106-ce35-48fc-91bc-39fb5c553a4a" providerId="ADAL" clId="{79141F01-4BFB-4AEA-BBFC-8CC1509BC6C5}" dt="2022-10-17T05:29:14.980" v="1539" actId="732"/>
        <pc:sldMkLst>
          <pc:docMk/>
          <pc:sldMk cId="1731184083" sldId="259"/>
        </pc:sldMkLst>
        <pc:spChg chg="mod">
          <ac:chgData name="Gary Driscoll" userId="8c508106-ce35-48fc-91bc-39fb5c553a4a" providerId="ADAL" clId="{79141F01-4BFB-4AEA-BBFC-8CC1509BC6C5}" dt="2022-10-17T05:27:45.194" v="1528" actId="6549"/>
          <ac:spMkLst>
            <pc:docMk/>
            <pc:sldMk cId="1731184083" sldId="259"/>
            <ac:spMk id="15" creationId="{2987D3B5-60CB-394E-AE34-979E1C0BED8B}"/>
          </ac:spMkLst>
        </pc:spChg>
        <pc:picChg chg="mod modCrop">
          <ac:chgData name="Gary Driscoll" userId="8c508106-ce35-48fc-91bc-39fb5c553a4a" providerId="ADAL" clId="{79141F01-4BFB-4AEA-BBFC-8CC1509BC6C5}" dt="2022-10-17T05:29:14.980" v="1539" actId="732"/>
          <ac:picMkLst>
            <pc:docMk/>
            <pc:sldMk cId="1731184083" sldId="259"/>
            <ac:picMk id="14" creationId="{3F1354A6-174B-5644-A8E4-97EA200A7DB3}"/>
          </ac:picMkLst>
        </pc:picChg>
      </pc:sldChg>
      <pc:sldMasterChg chg="modSp modSldLayout">
        <pc:chgData name="Gary Driscoll" userId="8c508106-ce35-48fc-91bc-39fb5c553a4a" providerId="ADAL" clId="{79141F01-4BFB-4AEA-BBFC-8CC1509BC6C5}" dt="2022-10-16T23:04:54.589" v="0"/>
        <pc:sldMasterMkLst>
          <pc:docMk/>
          <pc:sldMasterMk cId="1342162168" sldId="2147483648"/>
        </pc:sldMasterMkLst>
        <pc:spChg chg="mod">
          <ac:chgData name="Gary Driscoll" userId="8c508106-ce35-48fc-91bc-39fb5c553a4a" providerId="ADAL" clId="{79141F01-4BFB-4AEA-BBFC-8CC1509BC6C5}" dt="2022-10-16T23:04:54.589" v="0"/>
          <ac:spMkLst>
            <pc:docMk/>
            <pc:sldMasterMk cId="1342162168" sldId="2147483648"/>
            <ac:spMk id="2" creationId="{E6FDF09D-FF7E-5542-8E85-72F0A9B33C56}"/>
          </ac:spMkLst>
        </pc:spChg>
        <pc:spChg chg="mod">
          <ac:chgData name="Gary Driscoll" userId="8c508106-ce35-48fc-91bc-39fb5c553a4a" providerId="ADAL" clId="{79141F01-4BFB-4AEA-BBFC-8CC1509BC6C5}" dt="2022-10-16T23:04:54.589" v="0"/>
          <ac:spMkLst>
            <pc:docMk/>
            <pc:sldMasterMk cId="1342162168" sldId="2147483648"/>
            <ac:spMk id="3" creationId="{3158BD9E-26B7-F44D-8CC7-645E556701C3}"/>
          </ac:spMkLst>
        </pc:spChg>
        <pc:spChg chg="mod">
          <ac:chgData name="Gary Driscoll" userId="8c508106-ce35-48fc-91bc-39fb5c553a4a" providerId="ADAL" clId="{79141F01-4BFB-4AEA-BBFC-8CC1509BC6C5}" dt="2022-10-16T23:04:54.589" v="0"/>
          <ac:spMkLst>
            <pc:docMk/>
            <pc:sldMasterMk cId="1342162168" sldId="2147483648"/>
            <ac:spMk id="4" creationId="{4C4AB828-219C-B948-8C3C-4DB4EA82710C}"/>
          </ac:spMkLst>
        </pc:spChg>
        <pc:spChg chg="mod">
          <ac:chgData name="Gary Driscoll" userId="8c508106-ce35-48fc-91bc-39fb5c553a4a" providerId="ADAL" clId="{79141F01-4BFB-4AEA-BBFC-8CC1509BC6C5}" dt="2022-10-16T23:04:54.589" v="0"/>
          <ac:spMkLst>
            <pc:docMk/>
            <pc:sldMasterMk cId="1342162168" sldId="2147483648"/>
            <ac:spMk id="5" creationId="{352C8820-35A2-BF43-B300-F55AC7B53856}"/>
          </ac:spMkLst>
        </pc:spChg>
        <pc:spChg chg="mod">
          <ac:chgData name="Gary Driscoll" userId="8c508106-ce35-48fc-91bc-39fb5c553a4a" providerId="ADAL" clId="{79141F01-4BFB-4AEA-BBFC-8CC1509BC6C5}" dt="2022-10-16T23:04:54.589" v="0"/>
          <ac:spMkLst>
            <pc:docMk/>
            <pc:sldMasterMk cId="1342162168" sldId="2147483648"/>
            <ac:spMk id="6" creationId="{E891C3D2-58CE-6F44-8009-5D3847CB6C37}"/>
          </ac:spMkLst>
        </pc:spChg>
        <pc:sldLayoutChg chg="modSp">
          <pc:chgData name="Gary Driscoll" userId="8c508106-ce35-48fc-91bc-39fb5c553a4a" providerId="ADAL" clId="{79141F01-4BFB-4AEA-BBFC-8CC1509BC6C5}" dt="2022-10-16T23:04:54.589" v="0"/>
          <pc:sldLayoutMkLst>
            <pc:docMk/>
            <pc:sldMasterMk cId="1342162168" sldId="2147483648"/>
            <pc:sldLayoutMk cId="1792976948" sldId="2147483649"/>
          </pc:sldLayoutMkLst>
          <pc:spChg chg="mod">
            <ac:chgData name="Gary Driscoll" userId="8c508106-ce35-48fc-91bc-39fb5c553a4a" providerId="ADAL" clId="{79141F01-4BFB-4AEA-BBFC-8CC1509BC6C5}" dt="2022-10-16T23:04:54.589" v="0"/>
            <ac:spMkLst>
              <pc:docMk/>
              <pc:sldMasterMk cId="1342162168" sldId="2147483648"/>
              <pc:sldLayoutMk cId="1792976948" sldId="2147483649"/>
              <ac:spMk id="2" creationId="{15314682-8D0B-434C-A45B-2799C8B999D7}"/>
            </ac:spMkLst>
          </pc:spChg>
          <pc:spChg chg="mod">
            <ac:chgData name="Gary Driscoll" userId="8c508106-ce35-48fc-91bc-39fb5c553a4a" providerId="ADAL" clId="{79141F01-4BFB-4AEA-BBFC-8CC1509BC6C5}" dt="2022-10-16T23:04:54.589" v="0"/>
            <ac:spMkLst>
              <pc:docMk/>
              <pc:sldMasterMk cId="1342162168" sldId="2147483648"/>
              <pc:sldLayoutMk cId="1792976948" sldId="2147483649"/>
              <ac:spMk id="3" creationId="{CA3485B7-F9DD-544F-977B-29CCA3299B41}"/>
            </ac:spMkLst>
          </pc:spChg>
        </pc:sldLayoutChg>
        <pc:sldLayoutChg chg="modSp">
          <pc:chgData name="Gary Driscoll" userId="8c508106-ce35-48fc-91bc-39fb5c553a4a" providerId="ADAL" clId="{79141F01-4BFB-4AEA-BBFC-8CC1509BC6C5}" dt="2022-10-16T23:04:54.589" v="0"/>
          <pc:sldLayoutMkLst>
            <pc:docMk/>
            <pc:sldMasterMk cId="1342162168" sldId="2147483648"/>
            <pc:sldLayoutMk cId="3580829065" sldId="2147483651"/>
          </pc:sldLayoutMkLst>
          <pc:spChg chg="mod">
            <ac:chgData name="Gary Driscoll" userId="8c508106-ce35-48fc-91bc-39fb5c553a4a" providerId="ADAL" clId="{79141F01-4BFB-4AEA-BBFC-8CC1509BC6C5}" dt="2022-10-16T23:04:54.589" v="0"/>
            <ac:spMkLst>
              <pc:docMk/>
              <pc:sldMasterMk cId="1342162168" sldId="2147483648"/>
              <pc:sldLayoutMk cId="3580829065" sldId="2147483651"/>
              <ac:spMk id="2" creationId="{CEC7D12B-C84C-5F42-A27B-C61C5A9F1FF9}"/>
            </ac:spMkLst>
          </pc:spChg>
          <pc:spChg chg="mod">
            <ac:chgData name="Gary Driscoll" userId="8c508106-ce35-48fc-91bc-39fb5c553a4a" providerId="ADAL" clId="{79141F01-4BFB-4AEA-BBFC-8CC1509BC6C5}" dt="2022-10-16T23:04:54.589" v="0"/>
            <ac:spMkLst>
              <pc:docMk/>
              <pc:sldMasterMk cId="1342162168" sldId="2147483648"/>
              <pc:sldLayoutMk cId="3580829065" sldId="2147483651"/>
              <ac:spMk id="3" creationId="{52830464-B857-E842-87D2-4EF52ADF0349}"/>
            </ac:spMkLst>
          </pc:spChg>
        </pc:sldLayoutChg>
        <pc:sldLayoutChg chg="modSp">
          <pc:chgData name="Gary Driscoll" userId="8c508106-ce35-48fc-91bc-39fb5c553a4a" providerId="ADAL" clId="{79141F01-4BFB-4AEA-BBFC-8CC1509BC6C5}" dt="2022-10-16T23:04:54.589" v="0"/>
          <pc:sldLayoutMkLst>
            <pc:docMk/>
            <pc:sldMasterMk cId="1342162168" sldId="2147483648"/>
            <pc:sldLayoutMk cId="163367690" sldId="2147483652"/>
          </pc:sldLayoutMkLst>
          <pc:spChg chg="mod">
            <ac:chgData name="Gary Driscoll" userId="8c508106-ce35-48fc-91bc-39fb5c553a4a" providerId="ADAL" clId="{79141F01-4BFB-4AEA-BBFC-8CC1509BC6C5}" dt="2022-10-16T23:04:54.589" v="0"/>
            <ac:spMkLst>
              <pc:docMk/>
              <pc:sldMasterMk cId="1342162168" sldId="2147483648"/>
              <pc:sldLayoutMk cId="163367690" sldId="2147483652"/>
              <ac:spMk id="3" creationId="{AD9E7005-92A2-4B47-8CDC-D11ACF60D1F3}"/>
            </ac:spMkLst>
          </pc:spChg>
          <pc:spChg chg="mod">
            <ac:chgData name="Gary Driscoll" userId="8c508106-ce35-48fc-91bc-39fb5c553a4a" providerId="ADAL" clId="{79141F01-4BFB-4AEA-BBFC-8CC1509BC6C5}" dt="2022-10-16T23:04:54.589" v="0"/>
            <ac:spMkLst>
              <pc:docMk/>
              <pc:sldMasterMk cId="1342162168" sldId="2147483648"/>
              <pc:sldLayoutMk cId="163367690" sldId="2147483652"/>
              <ac:spMk id="4" creationId="{D9BD15A6-00B7-D743-8301-5DCA533CFC81}"/>
            </ac:spMkLst>
          </pc:spChg>
        </pc:sldLayoutChg>
        <pc:sldLayoutChg chg="modSp">
          <pc:chgData name="Gary Driscoll" userId="8c508106-ce35-48fc-91bc-39fb5c553a4a" providerId="ADAL" clId="{79141F01-4BFB-4AEA-BBFC-8CC1509BC6C5}" dt="2022-10-16T23:04:54.589" v="0"/>
          <pc:sldLayoutMkLst>
            <pc:docMk/>
            <pc:sldMasterMk cId="1342162168" sldId="2147483648"/>
            <pc:sldLayoutMk cId="1783258559" sldId="2147483653"/>
          </pc:sldLayoutMkLst>
          <pc:spChg chg="mod">
            <ac:chgData name="Gary Driscoll" userId="8c508106-ce35-48fc-91bc-39fb5c553a4a" providerId="ADAL" clId="{79141F01-4BFB-4AEA-BBFC-8CC1509BC6C5}" dt="2022-10-16T23:04:54.589" v="0"/>
            <ac:spMkLst>
              <pc:docMk/>
              <pc:sldMasterMk cId="1342162168" sldId="2147483648"/>
              <pc:sldLayoutMk cId="1783258559" sldId="2147483653"/>
              <ac:spMk id="2" creationId="{A2803EC7-A0A5-944F-88F5-EE69C1AABD2D}"/>
            </ac:spMkLst>
          </pc:spChg>
          <pc:spChg chg="mod">
            <ac:chgData name="Gary Driscoll" userId="8c508106-ce35-48fc-91bc-39fb5c553a4a" providerId="ADAL" clId="{79141F01-4BFB-4AEA-BBFC-8CC1509BC6C5}" dt="2022-10-16T23:04:54.589" v="0"/>
            <ac:spMkLst>
              <pc:docMk/>
              <pc:sldMasterMk cId="1342162168" sldId="2147483648"/>
              <pc:sldLayoutMk cId="1783258559" sldId="2147483653"/>
              <ac:spMk id="3" creationId="{64DC03D8-3BE2-9E4C-9678-89B0CDC57E10}"/>
            </ac:spMkLst>
          </pc:spChg>
          <pc:spChg chg="mod">
            <ac:chgData name="Gary Driscoll" userId="8c508106-ce35-48fc-91bc-39fb5c553a4a" providerId="ADAL" clId="{79141F01-4BFB-4AEA-BBFC-8CC1509BC6C5}" dt="2022-10-16T23:04:54.589" v="0"/>
            <ac:spMkLst>
              <pc:docMk/>
              <pc:sldMasterMk cId="1342162168" sldId="2147483648"/>
              <pc:sldLayoutMk cId="1783258559" sldId="2147483653"/>
              <ac:spMk id="4" creationId="{B94A7E5F-A65A-1645-B60D-81A520E9DE79}"/>
            </ac:spMkLst>
          </pc:spChg>
          <pc:spChg chg="mod">
            <ac:chgData name="Gary Driscoll" userId="8c508106-ce35-48fc-91bc-39fb5c553a4a" providerId="ADAL" clId="{79141F01-4BFB-4AEA-BBFC-8CC1509BC6C5}" dt="2022-10-16T23:04:54.589" v="0"/>
            <ac:spMkLst>
              <pc:docMk/>
              <pc:sldMasterMk cId="1342162168" sldId="2147483648"/>
              <pc:sldLayoutMk cId="1783258559" sldId="2147483653"/>
              <ac:spMk id="5" creationId="{A5AF6E35-0FD0-D049-9C64-CC7D1D05F243}"/>
            </ac:spMkLst>
          </pc:spChg>
          <pc:spChg chg="mod">
            <ac:chgData name="Gary Driscoll" userId="8c508106-ce35-48fc-91bc-39fb5c553a4a" providerId="ADAL" clId="{79141F01-4BFB-4AEA-BBFC-8CC1509BC6C5}" dt="2022-10-16T23:04:54.589" v="0"/>
            <ac:spMkLst>
              <pc:docMk/>
              <pc:sldMasterMk cId="1342162168" sldId="2147483648"/>
              <pc:sldLayoutMk cId="1783258559" sldId="2147483653"/>
              <ac:spMk id="6" creationId="{1F3D1F9A-76EB-AE4A-9140-501CEFDC0A06}"/>
            </ac:spMkLst>
          </pc:spChg>
        </pc:sldLayoutChg>
        <pc:sldLayoutChg chg="modSp">
          <pc:chgData name="Gary Driscoll" userId="8c508106-ce35-48fc-91bc-39fb5c553a4a" providerId="ADAL" clId="{79141F01-4BFB-4AEA-BBFC-8CC1509BC6C5}" dt="2022-10-16T23:04:54.589" v="0"/>
          <pc:sldLayoutMkLst>
            <pc:docMk/>
            <pc:sldMasterMk cId="1342162168" sldId="2147483648"/>
            <pc:sldLayoutMk cId="3553755697" sldId="2147483656"/>
          </pc:sldLayoutMkLst>
          <pc:spChg chg="mod">
            <ac:chgData name="Gary Driscoll" userId="8c508106-ce35-48fc-91bc-39fb5c553a4a" providerId="ADAL" clId="{79141F01-4BFB-4AEA-BBFC-8CC1509BC6C5}" dt="2022-10-16T23:04:54.589" v="0"/>
            <ac:spMkLst>
              <pc:docMk/>
              <pc:sldMasterMk cId="1342162168" sldId="2147483648"/>
              <pc:sldLayoutMk cId="3553755697" sldId="2147483656"/>
              <ac:spMk id="2" creationId="{10C28513-3133-8D44-89CB-7444DCFF3B68}"/>
            </ac:spMkLst>
          </pc:spChg>
          <pc:spChg chg="mod">
            <ac:chgData name="Gary Driscoll" userId="8c508106-ce35-48fc-91bc-39fb5c553a4a" providerId="ADAL" clId="{79141F01-4BFB-4AEA-BBFC-8CC1509BC6C5}" dt="2022-10-16T23:04:54.589" v="0"/>
            <ac:spMkLst>
              <pc:docMk/>
              <pc:sldMasterMk cId="1342162168" sldId="2147483648"/>
              <pc:sldLayoutMk cId="3553755697" sldId="2147483656"/>
              <ac:spMk id="3" creationId="{35E017BE-FD98-9D48-B0E8-9818FCBC8CEF}"/>
            </ac:spMkLst>
          </pc:spChg>
          <pc:spChg chg="mod">
            <ac:chgData name="Gary Driscoll" userId="8c508106-ce35-48fc-91bc-39fb5c553a4a" providerId="ADAL" clId="{79141F01-4BFB-4AEA-BBFC-8CC1509BC6C5}" dt="2022-10-16T23:04:54.589" v="0"/>
            <ac:spMkLst>
              <pc:docMk/>
              <pc:sldMasterMk cId="1342162168" sldId="2147483648"/>
              <pc:sldLayoutMk cId="3553755697" sldId="2147483656"/>
              <ac:spMk id="4" creationId="{F34ABAB9-4375-4B4B-B071-CDFA22221458}"/>
            </ac:spMkLst>
          </pc:spChg>
        </pc:sldLayoutChg>
        <pc:sldLayoutChg chg="modSp">
          <pc:chgData name="Gary Driscoll" userId="8c508106-ce35-48fc-91bc-39fb5c553a4a" providerId="ADAL" clId="{79141F01-4BFB-4AEA-BBFC-8CC1509BC6C5}" dt="2022-10-16T23:04:54.589" v="0"/>
          <pc:sldLayoutMkLst>
            <pc:docMk/>
            <pc:sldMasterMk cId="1342162168" sldId="2147483648"/>
            <pc:sldLayoutMk cId="695459629" sldId="2147483657"/>
          </pc:sldLayoutMkLst>
          <pc:spChg chg="mod">
            <ac:chgData name="Gary Driscoll" userId="8c508106-ce35-48fc-91bc-39fb5c553a4a" providerId="ADAL" clId="{79141F01-4BFB-4AEA-BBFC-8CC1509BC6C5}" dt="2022-10-16T23:04:54.589" v="0"/>
            <ac:spMkLst>
              <pc:docMk/>
              <pc:sldMasterMk cId="1342162168" sldId="2147483648"/>
              <pc:sldLayoutMk cId="695459629" sldId="2147483657"/>
              <ac:spMk id="2" creationId="{E5E4F5CC-2853-9B43-ADBC-202F4A635C19}"/>
            </ac:spMkLst>
          </pc:spChg>
          <pc:spChg chg="mod">
            <ac:chgData name="Gary Driscoll" userId="8c508106-ce35-48fc-91bc-39fb5c553a4a" providerId="ADAL" clId="{79141F01-4BFB-4AEA-BBFC-8CC1509BC6C5}" dt="2022-10-16T23:04:54.589" v="0"/>
            <ac:spMkLst>
              <pc:docMk/>
              <pc:sldMasterMk cId="1342162168" sldId="2147483648"/>
              <pc:sldLayoutMk cId="695459629" sldId="2147483657"/>
              <ac:spMk id="3" creationId="{E36904D3-D000-0641-BBC2-B9CAECB9FB2A}"/>
            </ac:spMkLst>
          </pc:spChg>
          <pc:spChg chg="mod">
            <ac:chgData name="Gary Driscoll" userId="8c508106-ce35-48fc-91bc-39fb5c553a4a" providerId="ADAL" clId="{79141F01-4BFB-4AEA-BBFC-8CC1509BC6C5}" dt="2022-10-16T23:04:54.589" v="0"/>
            <ac:spMkLst>
              <pc:docMk/>
              <pc:sldMasterMk cId="1342162168" sldId="2147483648"/>
              <pc:sldLayoutMk cId="695459629" sldId="2147483657"/>
              <ac:spMk id="4" creationId="{0BA46E32-C015-D245-BC82-0946FFFE3D1C}"/>
            </ac:spMkLst>
          </pc:spChg>
        </pc:sldLayoutChg>
        <pc:sldLayoutChg chg="modSp">
          <pc:chgData name="Gary Driscoll" userId="8c508106-ce35-48fc-91bc-39fb5c553a4a" providerId="ADAL" clId="{79141F01-4BFB-4AEA-BBFC-8CC1509BC6C5}" dt="2022-10-16T23:04:54.589" v="0"/>
          <pc:sldLayoutMkLst>
            <pc:docMk/>
            <pc:sldMasterMk cId="1342162168" sldId="2147483648"/>
            <pc:sldLayoutMk cId="1158282296" sldId="2147483659"/>
          </pc:sldLayoutMkLst>
          <pc:spChg chg="mod">
            <ac:chgData name="Gary Driscoll" userId="8c508106-ce35-48fc-91bc-39fb5c553a4a" providerId="ADAL" clId="{79141F01-4BFB-4AEA-BBFC-8CC1509BC6C5}" dt="2022-10-16T23:04:54.589" v="0"/>
            <ac:spMkLst>
              <pc:docMk/>
              <pc:sldMasterMk cId="1342162168" sldId="2147483648"/>
              <pc:sldLayoutMk cId="1158282296" sldId="2147483659"/>
              <ac:spMk id="2" creationId="{0A3882F8-D317-2F45-ACFC-0F7340E5DC0D}"/>
            </ac:spMkLst>
          </pc:spChg>
          <pc:spChg chg="mod">
            <ac:chgData name="Gary Driscoll" userId="8c508106-ce35-48fc-91bc-39fb5c553a4a" providerId="ADAL" clId="{79141F01-4BFB-4AEA-BBFC-8CC1509BC6C5}" dt="2022-10-16T23:04:54.589" v="0"/>
            <ac:spMkLst>
              <pc:docMk/>
              <pc:sldMasterMk cId="1342162168" sldId="2147483648"/>
              <pc:sldLayoutMk cId="1158282296" sldId="2147483659"/>
              <ac:spMk id="3" creationId="{DE06700E-9B08-2E49-9B89-FBDE11CDA3A4}"/>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4C11612-EB90-FF4F-818C-B27F93507EDC}" type="datetimeFigureOut">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286B84-C36F-8546-8F43-ABD5421D9893}" type="slidenum">
              <a:rPr lang="en-US" smtClean="0"/>
              <a:t>‹#›</a:t>
            </a:fld>
            <a:endParaRPr lang="en-US"/>
          </a:p>
        </p:txBody>
      </p:sp>
    </p:spTree>
    <p:extLst>
      <p:ext uri="{BB962C8B-B14F-4D97-AF65-F5344CB8AC3E}">
        <p14:creationId xmlns:p14="http://schemas.microsoft.com/office/powerpoint/2010/main" val="3164557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C11612-EB90-FF4F-818C-B27F93507EDC}" type="datetimeFigureOut">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286B84-C36F-8546-8F43-ABD5421D9893}" type="slidenum">
              <a:rPr lang="en-US" smtClean="0"/>
              <a:t>‹#›</a:t>
            </a:fld>
            <a:endParaRPr lang="en-US"/>
          </a:p>
        </p:txBody>
      </p:sp>
    </p:spTree>
    <p:extLst>
      <p:ext uri="{BB962C8B-B14F-4D97-AF65-F5344CB8AC3E}">
        <p14:creationId xmlns:p14="http://schemas.microsoft.com/office/powerpoint/2010/main" val="3609056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C11612-EB90-FF4F-818C-B27F93507EDC}" type="datetimeFigureOut">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286B84-C36F-8546-8F43-ABD5421D9893}" type="slidenum">
              <a:rPr lang="en-US" smtClean="0"/>
              <a:t>‹#›</a:t>
            </a:fld>
            <a:endParaRPr lang="en-US"/>
          </a:p>
        </p:txBody>
      </p:sp>
    </p:spTree>
    <p:extLst>
      <p:ext uri="{BB962C8B-B14F-4D97-AF65-F5344CB8AC3E}">
        <p14:creationId xmlns:p14="http://schemas.microsoft.com/office/powerpoint/2010/main" val="4165477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C11612-EB90-FF4F-818C-B27F93507EDC}" type="datetimeFigureOut">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286B84-C36F-8546-8F43-ABD5421D9893}" type="slidenum">
              <a:rPr lang="en-US" smtClean="0"/>
              <a:t>‹#›</a:t>
            </a:fld>
            <a:endParaRPr lang="en-US"/>
          </a:p>
        </p:txBody>
      </p:sp>
    </p:spTree>
    <p:extLst>
      <p:ext uri="{BB962C8B-B14F-4D97-AF65-F5344CB8AC3E}">
        <p14:creationId xmlns:p14="http://schemas.microsoft.com/office/powerpoint/2010/main" val="1052372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C11612-EB90-FF4F-818C-B27F93507EDC}" type="datetimeFigureOut">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286B84-C36F-8546-8F43-ABD5421D9893}" type="slidenum">
              <a:rPr lang="en-US" smtClean="0"/>
              <a:t>‹#›</a:t>
            </a:fld>
            <a:endParaRPr lang="en-US"/>
          </a:p>
        </p:txBody>
      </p:sp>
    </p:spTree>
    <p:extLst>
      <p:ext uri="{BB962C8B-B14F-4D97-AF65-F5344CB8AC3E}">
        <p14:creationId xmlns:p14="http://schemas.microsoft.com/office/powerpoint/2010/main" val="3136747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4C11612-EB90-FF4F-818C-B27F93507EDC}" type="datetimeFigureOut">
              <a:rPr lang="en-US" smtClean="0"/>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286B84-C36F-8546-8F43-ABD5421D9893}" type="slidenum">
              <a:rPr lang="en-US" smtClean="0"/>
              <a:t>‹#›</a:t>
            </a:fld>
            <a:endParaRPr lang="en-US"/>
          </a:p>
        </p:txBody>
      </p:sp>
    </p:spTree>
    <p:extLst>
      <p:ext uri="{BB962C8B-B14F-4D97-AF65-F5344CB8AC3E}">
        <p14:creationId xmlns:p14="http://schemas.microsoft.com/office/powerpoint/2010/main" val="2809728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4C11612-EB90-FF4F-818C-B27F93507EDC}" type="datetimeFigureOut">
              <a:rPr lang="en-US" smtClean="0"/>
              <a:t>10/17/2022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286B84-C36F-8546-8F43-ABD5421D9893}" type="slidenum">
              <a:rPr lang="en-US" smtClean="0"/>
              <a:t>‹#›</a:t>
            </a:fld>
            <a:endParaRPr lang="en-US"/>
          </a:p>
        </p:txBody>
      </p:sp>
    </p:spTree>
    <p:extLst>
      <p:ext uri="{BB962C8B-B14F-4D97-AF65-F5344CB8AC3E}">
        <p14:creationId xmlns:p14="http://schemas.microsoft.com/office/powerpoint/2010/main" val="1757020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C11612-EB90-FF4F-818C-B27F93507EDC}" type="datetimeFigureOut">
              <a:rPr lang="en-US" smtClean="0"/>
              <a:t>10/17/2022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286B84-C36F-8546-8F43-ABD5421D9893}" type="slidenum">
              <a:rPr lang="en-US" smtClean="0"/>
              <a:t>‹#›</a:t>
            </a:fld>
            <a:endParaRPr lang="en-US"/>
          </a:p>
        </p:txBody>
      </p:sp>
    </p:spTree>
    <p:extLst>
      <p:ext uri="{BB962C8B-B14F-4D97-AF65-F5344CB8AC3E}">
        <p14:creationId xmlns:p14="http://schemas.microsoft.com/office/powerpoint/2010/main" val="779863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C11612-EB90-FF4F-818C-B27F93507EDC}" type="datetimeFigureOut">
              <a:rPr lang="en-US" smtClean="0"/>
              <a:t>10/17/2022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286B84-C36F-8546-8F43-ABD5421D9893}" type="slidenum">
              <a:rPr lang="en-US" smtClean="0"/>
              <a:t>‹#›</a:t>
            </a:fld>
            <a:endParaRPr lang="en-US"/>
          </a:p>
        </p:txBody>
      </p:sp>
    </p:spTree>
    <p:extLst>
      <p:ext uri="{BB962C8B-B14F-4D97-AF65-F5344CB8AC3E}">
        <p14:creationId xmlns:p14="http://schemas.microsoft.com/office/powerpoint/2010/main" val="1011150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4C11612-EB90-FF4F-818C-B27F93507EDC}" type="datetimeFigureOut">
              <a:rPr lang="en-US" smtClean="0"/>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286B84-C36F-8546-8F43-ABD5421D9893}" type="slidenum">
              <a:rPr lang="en-US" smtClean="0"/>
              <a:t>‹#›</a:t>
            </a:fld>
            <a:endParaRPr lang="en-US"/>
          </a:p>
        </p:txBody>
      </p:sp>
    </p:spTree>
    <p:extLst>
      <p:ext uri="{BB962C8B-B14F-4D97-AF65-F5344CB8AC3E}">
        <p14:creationId xmlns:p14="http://schemas.microsoft.com/office/powerpoint/2010/main" val="1882971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4C11612-EB90-FF4F-818C-B27F93507EDC}" type="datetimeFigureOut">
              <a:rPr lang="en-US" smtClean="0"/>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286B84-C36F-8546-8F43-ABD5421D9893}" type="slidenum">
              <a:rPr lang="en-US" smtClean="0"/>
              <a:t>‹#›</a:t>
            </a:fld>
            <a:endParaRPr lang="en-US"/>
          </a:p>
        </p:txBody>
      </p:sp>
    </p:spTree>
    <p:extLst>
      <p:ext uri="{BB962C8B-B14F-4D97-AF65-F5344CB8AC3E}">
        <p14:creationId xmlns:p14="http://schemas.microsoft.com/office/powerpoint/2010/main" val="304004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24C11612-EB90-FF4F-818C-B27F93507EDC}" type="datetimeFigureOut">
              <a:rPr lang="en-US" smtClean="0"/>
              <a:t>10/17/2022</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27286B84-C36F-8546-8F43-ABD5421D9893}" type="slidenum">
              <a:rPr lang="en-US" smtClean="0"/>
              <a:t>‹#›</a:t>
            </a:fld>
            <a:endParaRPr lang="en-US"/>
          </a:p>
        </p:txBody>
      </p:sp>
    </p:spTree>
    <p:extLst>
      <p:ext uri="{BB962C8B-B14F-4D97-AF65-F5344CB8AC3E}">
        <p14:creationId xmlns:p14="http://schemas.microsoft.com/office/powerpoint/2010/main" val="6593368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jpeg"/><Relationship Id="rId7" Type="http://schemas.openxmlformats.org/officeDocument/2006/relationships/hyperlink" Target="mailto:rainbowbeaches@lifesaverswithpride.com.au"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www.lifesaverswithpride.com.au/2021_taking_mg_to_the_beach" TargetMode="External"/><Relationship Id="rId5" Type="http://schemas.openxmlformats.org/officeDocument/2006/relationships/hyperlink" Target="https://www.lifesaverswithpride.com.au/" TargetMode="Externa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jpg"/><Relationship Id="rId7" Type="http://schemas.openxmlformats.org/officeDocument/2006/relationships/hyperlink" Target="https://www.lifesaverswithpride.com.au/"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10.png"/><Relationship Id="rId5" Type="http://schemas.openxmlformats.org/officeDocument/2006/relationships/image" Target="../media/image7.png"/><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jpg"/><Relationship Id="rId7" Type="http://schemas.openxmlformats.org/officeDocument/2006/relationships/hyperlink" Target="mailto:rainbowbeaches@lifesaverswithpride.com.au" TargetMode="External"/><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10.png"/><Relationship Id="rId5" Type="http://schemas.openxmlformats.org/officeDocument/2006/relationships/image" Target="../media/image7.png"/><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body of water with a beach and buildings in the background&#10;&#10;Description automatically generated with low confidence">
            <a:extLst>
              <a:ext uri="{FF2B5EF4-FFF2-40B4-BE49-F238E27FC236}">
                <a16:creationId xmlns:a16="http://schemas.microsoft.com/office/drawing/2014/main" id="{3F1354A6-174B-5644-A8E4-97EA200A7DB3}"/>
              </a:ext>
            </a:extLst>
          </p:cNvPr>
          <p:cNvPicPr>
            <a:picLocks noChangeAspect="1"/>
          </p:cNvPicPr>
          <p:nvPr/>
        </p:nvPicPr>
        <p:blipFill>
          <a:blip r:embed="rId2">
            <a:alphaModFix amt="20000"/>
          </a:blip>
          <a:stretch>
            <a:fillRect/>
          </a:stretch>
        </p:blipFill>
        <p:spPr>
          <a:xfrm>
            <a:off x="-1363434" y="2640637"/>
            <a:ext cx="5498678" cy="4113269"/>
          </a:xfrm>
          <a:prstGeom prst="rect">
            <a:avLst/>
          </a:prstGeom>
        </p:spPr>
      </p:pic>
      <p:pic>
        <p:nvPicPr>
          <p:cNvPr id="8" name="Picture 7" descr="A group of people on a beach&#10;&#10;Description automatically generated with medium confidence">
            <a:extLst>
              <a:ext uri="{FF2B5EF4-FFF2-40B4-BE49-F238E27FC236}">
                <a16:creationId xmlns:a16="http://schemas.microsoft.com/office/drawing/2014/main" id="{04735BDE-C759-0047-AC87-615BB5274238}"/>
              </a:ext>
            </a:extLst>
          </p:cNvPr>
          <p:cNvPicPr>
            <a:picLocks noChangeAspect="1"/>
          </p:cNvPicPr>
          <p:nvPr/>
        </p:nvPicPr>
        <p:blipFill>
          <a:blip r:embed="rId3"/>
          <a:stretch>
            <a:fillRect/>
          </a:stretch>
        </p:blipFill>
        <p:spPr>
          <a:xfrm>
            <a:off x="3774622" y="4333165"/>
            <a:ext cx="3083378" cy="2312534"/>
          </a:xfrm>
          <a:prstGeom prst="rect">
            <a:avLst/>
          </a:prstGeom>
        </p:spPr>
      </p:pic>
      <p:pic>
        <p:nvPicPr>
          <p:cNvPr id="10" name="Picture 9" descr="A group of people posing for a photo in front of a tent&#10;&#10;Description automatically generated">
            <a:extLst>
              <a:ext uri="{FF2B5EF4-FFF2-40B4-BE49-F238E27FC236}">
                <a16:creationId xmlns:a16="http://schemas.microsoft.com/office/drawing/2014/main" id="{A5DECDD6-77CC-9941-A82B-13BF92FCDDAF}"/>
              </a:ext>
            </a:extLst>
          </p:cNvPr>
          <p:cNvPicPr>
            <a:picLocks noChangeAspect="1"/>
          </p:cNvPicPr>
          <p:nvPr/>
        </p:nvPicPr>
        <p:blipFill rotWithShape="1">
          <a:blip r:embed="rId4"/>
          <a:srcRect b="17476"/>
          <a:stretch/>
        </p:blipFill>
        <p:spPr>
          <a:xfrm>
            <a:off x="3774622" y="2643188"/>
            <a:ext cx="3083378" cy="1908399"/>
          </a:xfrm>
          <a:prstGeom prst="rect">
            <a:avLst/>
          </a:prstGeom>
        </p:spPr>
      </p:pic>
      <p:sp>
        <p:nvSpPr>
          <p:cNvPr id="15" name="TextBox 14">
            <a:extLst>
              <a:ext uri="{FF2B5EF4-FFF2-40B4-BE49-F238E27FC236}">
                <a16:creationId xmlns:a16="http://schemas.microsoft.com/office/drawing/2014/main" id="{2987D3B5-60CB-394E-AE34-979E1C0BED8B}"/>
              </a:ext>
            </a:extLst>
          </p:cNvPr>
          <p:cNvSpPr txBox="1"/>
          <p:nvPr/>
        </p:nvSpPr>
        <p:spPr>
          <a:xfrm>
            <a:off x="98644" y="2776054"/>
            <a:ext cx="3621077" cy="3868367"/>
          </a:xfrm>
          <a:prstGeom prst="rect">
            <a:avLst/>
          </a:prstGeom>
          <a:noFill/>
        </p:spPr>
        <p:txBody>
          <a:bodyPr wrap="square" rtlCol="0">
            <a:spAutoFit/>
          </a:bodyPr>
          <a:lstStyle/>
          <a:p>
            <a:r>
              <a:rPr lang="en-AU" sz="900" b="1" dirty="0"/>
              <a:t>Rainbow Beaches 2022 – Dreaming of better days ahead…</a:t>
            </a:r>
            <a:endParaRPr lang="en-AU" sz="900" dirty="0"/>
          </a:p>
          <a:p>
            <a:r>
              <a:rPr lang="en-AU" sz="788" b="1" dirty="0"/>
              <a:t> </a:t>
            </a:r>
            <a:endParaRPr lang="en-AU" sz="788" dirty="0"/>
          </a:p>
          <a:p>
            <a:r>
              <a:rPr lang="en-AU" sz="788" u="sng" dirty="0">
                <a:hlinkClick r:id="rId5"/>
              </a:rPr>
              <a:t>Lifesavers with Pride</a:t>
            </a:r>
            <a:r>
              <a:rPr lang="en-AU" sz="788" dirty="0"/>
              <a:t> (LWP) have been raising awareness within SLS of minorities, both within our membership plus promoting SLS as welcoming for new recruits (particularly our LGBTI members) since 2006. Throughout, LWP have represented SLS in various LGBTI festival events nationally to demonstrate this commitment to inclusion.</a:t>
            </a:r>
          </a:p>
          <a:p>
            <a:endParaRPr lang="en-AU" sz="788" dirty="0"/>
          </a:p>
          <a:p>
            <a:r>
              <a:rPr lang="en-AU" sz="788" dirty="0"/>
              <a:t>AS part of this, in 2020/21 LWP trialled our “</a:t>
            </a:r>
            <a:r>
              <a:rPr lang="en-AU" sz="788" dirty="0">
                <a:hlinkClick r:id="rId6"/>
              </a:rPr>
              <a:t>Rainbow Beaches</a:t>
            </a:r>
            <a:r>
              <a:rPr lang="en-AU" sz="788" dirty="0"/>
              <a:t>” events at select</a:t>
            </a:r>
          </a:p>
          <a:p>
            <a:r>
              <a:rPr lang="en-AU" sz="788" dirty="0"/>
              <a:t>Surf Clubs, with the theme that “everyone is welcome at the beach”, with clubs across the country indicating enthusiasm to participate.</a:t>
            </a:r>
          </a:p>
          <a:p>
            <a:endParaRPr lang="en-AU" sz="788" dirty="0"/>
          </a:p>
          <a:p>
            <a:r>
              <a:rPr lang="en-AU" sz="788"/>
              <a:t>Bronte</a:t>
            </a:r>
            <a:r>
              <a:rPr lang="en-AU" sz="788" dirty="0"/>
              <a:t>, Tamarama, Dee Why </a:t>
            </a:r>
            <a:r>
              <a:rPr lang="en-AU" sz="788"/>
              <a:t>&amp; Coogee Surf Clubs </a:t>
            </a:r>
            <a:r>
              <a:rPr lang="en-AU" sz="788" dirty="0"/>
              <a:t>adorned members</a:t>
            </a:r>
            <a:r>
              <a:rPr lang="en-AU" sz="788"/>
              <a:t>, nippers, </a:t>
            </a:r>
            <a:r>
              <a:rPr lang="en-AU" sz="788" dirty="0"/>
              <a:t>parents, patrols and beaches with rainbow colours.  LWP provided a range of “rainbow” items and clubs added even more colour and fun.  Participation on the day was broad-based and voluntary, while the reception from members and the general public was outstanding, as was resulting media coverage.</a:t>
            </a:r>
          </a:p>
          <a:p>
            <a:endParaRPr lang="en-AU" sz="788" dirty="0"/>
          </a:p>
          <a:p>
            <a:r>
              <a:rPr lang="en-AU" sz="788" dirty="0"/>
              <a:t>LWP has received requests to extend our Rainbow Beaches celebrations in 2022.  Notwithstanding ongoing restrictions, we are now engaging with clubs, branches and partner organisations to take this unique message to more beaches this summer (Covid-permitting).  Our approach is simple – provide a basic playbook &amp; resources to make it easy for anyone to bring a rainbow to their beach, however they choose. </a:t>
            </a:r>
          </a:p>
          <a:p>
            <a:endParaRPr lang="en-AU" sz="788" dirty="0"/>
          </a:p>
          <a:p>
            <a:r>
              <a:rPr lang="en-AU" sz="788" dirty="0"/>
              <a:t>Over the coming months, we will be preparing simple collateral to help promote &amp; organise successful Rainbow Beaches celebrations.  So if you think your club could do with a rainbow celebration in 2022 (Covid-permitting), DM @</a:t>
            </a:r>
            <a:r>
              <a:rPr lang="en-AU" sz="788" dirty="0" err="1"/>
              <a:t>lifesaverswithpride</a:t>
            </a:r>
            <a:r>
              <a:rPr lang="en-AU" sz="788" dirty="0"/>
              <a:t>, email </a:t>
            </a:r>
            <a:r>
              <a:rPr lang="en-AU" sz="788" u="sng" dirty="0">
                <a:hlinkClick r:id="rId7"/>
              </a:rPr>
              <a:t>rainbowbeaches@lifesaverswithpride.com.au</a:t>
            </a:r>
            <a:r>
              <a:rPr lang="en-AU" sz="788" dirty="0"/>
              <a:t> or call Ivan Power on 0427633891.  In the meantime, stay safe.</a:t>
            </a:r>
          </a:p>
          <a:p>
            <a:endParaRPr lang="en-AU" sz="788" dirty="0"/>
          </a:p>
          <a:p>
            <a:r>
              <a:rPr lang="en-AU" sz="788" b="1" dirty="0"/>
              <a:t>Gary Driscoll, LWP Chairman</a:t>
            </a:r>
          </a:p>
        </p:txBody>
      </p:sp>
      <p:pic>
        <p:nvPicPr>
          <p:cNvPr id="16" name="Picture 15">
            <a:extLst>
              <a:ext uri="{FF2B5EF4-FFF2-40B4-BE49-F238E27FC236}">
                <a16:creationId xmlns:a16="http://schemas.microsoft.com/office/drawing/2014/main" id="{E84CA1E3-94B8-AD46-8087-1B5AF71CF5E8}"/>
              </a:ext>
            </a:extLst>
          </p:cNvPr>
          <p:cNvPicPr/>
          <p:nvPr/>
        </p:nvPicPr>
        <p:blipFill rotWithShape="1">
          <a:blip r:embed="rId8">
            <a:alphaModFix/>
            <a:extLst>
              <a:ext uri="{28A0092B-C50C-407E-A947-70E740481C1C}">
                <a14:useLocalDpi xmlns:a14="http://schemas.microsoft.com/office/drawing/2010/main" val="0"/>
              </a:ext>
            </a:extLst>
          </a:blip>
          <a:srcRect t="17875" b="15386"/>
          <a:stretch/>
        </p:blipFill>
        <p:spPr bwMode="auto">
          <a:xfrm>
            <a:off x="4763023" y="6095674"/>
            <a:ext cx="1233032" cy="306329"/>
          </a:xfrm>
          <a:prstGeom prst="rect">
            <a:avLst/>
          </a:prstGeom>
          <a:solidFill>
            <a:schemeClr val="bg1">
              <a:alpha val="50379"/>
            </a:schemeClr>
          </a:solidFill>
        </p:spPr>
      </p:pic>
    </p:spTree>
    <p:extLst>
      <p:ext uri="{BB962C8B-B14F-4D97-AF65-F5344CB8AC3E}">
        <p14:creationId xmlns:p14="http://schemas.microsoft.com/office/powerpoint/2010/main" val="863747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body of water with a beach and buildings in the background&#10;&#10;Description automatically generated with low confidence">
            <a:extLst>
              <a:ext uri="{FF2B5EF4-FFF2-40B4-BE49-F238E27FC236}">
                <a16:creationId xmlns:a16="http://schemas.microsoft.com/office/drawing/2014/main" id="{3F1354A6-174B-5644-A8E4-97EA200A7DB3}"/>
              </a:ext>
            </a:extLst>
          </p:cNvPr>
          <p:cNvPicPr>
            <a:picLocks noChangeAspect="1"/>
          </p:cNvPicPr>
          <p:nvPr/>
        </p:nvPicPr>
        <p:blipFill rotWithShape="1">
          <a:blip r:embed="rId2">
            <a:alphaModFix amt="20000"/>
          </a:blip>
          <a:srcRect l="21875" r="21998"/>
          <a:stretch/>
        </p:blipFill>
        <p:spPr>
          <a:xfrm>
            <a:off x="1162" y="0"/>
            <a:ext cx="6860847" cy="9144000"/>
          </a:xfrm>
          <a:prstGeom prst="rect">
            <a:avLst/>
          </a:prstGeom>
        </p:spPr>
      </p:pic>
      <p:pic>
        <p:nvPicPr>
          <p:cNvPr id="9" name="Picture 8">
            <a:extLst>
              <a:ext uri="{FF2B5EF4-FFF2-40B4-BE49-F238E27FC236}">
                <a16:creationId xmlns:a16="http://schemas.microsoft.com/office/drawing/2014/main" id="{C030E3E5-3B70-4EED-BF95-4793D423EFA1}"/>
              </a:ext>
            </a:extLst>
          </p:cNvPr>
          <p:cNvPicPr>
            <a:picLocks noChangeAspect="1"/>
          </p:cNvPicPr>
          <p:nvPr/>
        </p:nvPicPr>
        <p:blipFill>
          <a:blip r:embed="rId3"/>
          <a:stretch>
            <a:fillRect/>
          </a:stretch>
        </p:blipFill>
        <p:spPr>
          <a:xfrm>
            <a:off x="1163" y="5063425"/>
            <a:ext cx="1522405" cy="1518176"/>
          </a:xfrm>
          <a:prstGeom prst="rect">
            <a:avLst/>
          </a:prstGeom>
        </p:spPr>
      </p:pic>
      <p:pic>
        <p:nvPicPr>
          <p:cNvPr id="3" name="Picture 2">
            <a:extLst>
              <a:ext uri="{FF2B5EF4-FFF2-40B4-BE49-F238E27FC236}">
                <a16:creationId xmlns:a16="http://schemas.microsoft.com/office/drawing/2014/main" id="{71A20A47-1F90-41FF-99FC-1E9D2C3F1E7E}"/>
              </a:ext>
            </a:extLst>
          </p:cNvPr>
          <p:cNvPicPr>
            <a:picLocks noChangeAspect="1"/>
          </p:cNvPicPr>
          <p:nvPr/>
        </p:nvPicPr>
        <p:blipFill>
          <a:blip r:embed="rId4"/>
          <a:stretch>
            <a:fillRect/>
          </a:stretch>
        </p:blipFill>
        <p:spPr>
          <a:xfrm>
            <a:off x="5328505" y="5249936"/>
            <a:ext cx="1529576" cy="1529576"/>
          </a:xfrm>
          <a:prstGeom prst="rect">
            <a:avLst/>
          </a:prstGeom>
        </p:spPr>
      </p:pic>
      <p:pic>
        <p:nvPicPr>
          <p:cNvPr id="7" name="Picture 6">
            <a:extLst>
              <a:ext uri="{FF2B5EF4-FFF2-40B4-BE49-F238E27FC236}">
                <a16:creationId xmlns:a16="http://schemas.microsoft.com/office/drawing/2014/main" id="{01FB18A8-7ED8-4B72-A56D-CCE00DAFAC83}"/>
              </a:ext>
            </a:extLst>
          </p:cNvPr>
          <p:cNvPicPr>
            <a:picLocks noChangeAspect="1"/>
          </p:cNvPicPr>
          <p:nvPr/>
        </p:nvPicPr>
        <p:blipFill>
          <a:blip r:embed="rId5"/>
          <a:stretch>
            <a:fillRect/>
          </a:stretch>
        </p:blipFill>
        <p:spPr>
          <a:xfrm>
            <a:off x="5328424" y="4303234"/>
            <a:ext cx="1533586" cy="1150190"/>
          </a:xfrm>
          <a:prstGeom prst="rect">
            <a:avLst/>
          </a:prstGeom>
        </p:spPr>
      </p:pic>
      <p:pic>
        <p:nvPicPr>
          <p:cNvPr id="10" name="Picture 9" descr="A group of people posing for a photo in front of a tent&#10;&#10;Description automatically generated">
            <a:extLst>
              <a:ext uri="{FF2B5EF4-FFF2-40B4-BE49-F238E27FC236}">
                <a16:creationId xmlns:a16="http://schemas.microsoft.com/office/drawing/2014/main" id="{A5DECDD6-77CC-9941-A82B-13BF92FCDDAF}"/>
              </a:ext>
            </a:extLst>
          </p:cNvPr>
          <p:cNvPicPr>
            <a:picLocks noChangeAspect="1"/>
          </p:cNvPicPr>
          <p:nvPr/>
        </p:nvPicPr>
        <p:blipFill rotWithShape="1">
          <a:blip r:embed="rId6"/>
          <a:srcRect b="17476"/>
          <a:stretch/>
        </p:blipFill>
        <p:spPr>
          <a:xfrm>
            <a:off x="5328424" y="2643188"/>
            <a:ext cx="1529576" cy="946703"/>
          </a:xfrm>
          <a:prstGeom prst="rect">
            <a:avLst/>
          </a:prstGeom>
        </p:spPr>
      </p:pic>
      <p:sp>
        <p:nvSpPr>
          <p:cNvPr id="15" name="TextBox 14">
            <a:extLst>
              <a:ext uri="{FF2B5EF4-FFF2-40B4-BE49-F238E27FC236}">
                <a16:creationId xmlns:a16="http://schemas.microsoft.com/office/drawing/2014/main" id="{2987D3B5-60CB-394E-AE34-979E1C0BED8B}"/>
              </a:ext>
            </a:extLst>
          </p:cNvPr>
          <p:cNvSpPr txBox="1"/>
          <p:nvPr/>
        </p:nvSpPr>
        <p:spPr>
          <a:xfrm>
            <a:off x="1577456" y="2988446"/>
            <a:ext cx="3703088" cy="1779333"/>
          </a:xfrm>
          <a:prstGeom prst="rect">
            <a:avLst/>
          </a:prstGeom>
          <a:noFill/>
        </p:spPr>
        <p:txBody>
          <a:bodyPr wrap="square" rtlCol="0">
            <a:spAutoFit/>
          </a:bodyPr>
          <a:lstStyle/>
          <a:p>
            <a:r>
              <a:rPr lang="en-AU" sz="731" u="sng" dirty="0">
                <a:hlinkClick r:id="rId7"/>
              </a:rPr>
              <a:t>Lifesavers with Pride</a:t>
            </a:r>
            <a:r>
              <a:rPr lang="en-AU" sz="731" dirty="0"/>
              <a:t> (LWP) have been promoting inclusion and diversity within SLS since 2006 for our members and new recruits (particularly the rainbow community).</a:t>
            </a:r>
          </a:p>
          <a:p>
            <a:endParaRPr lang="en-AU" sz="731" dirty="0"/>
          </a:p>
          <a:p>
            <a:r>
              <a:rPr lang="en-AU" sz="731" dirty="0"/>
              <a:t>LWP have now been promoting  that everyone is welcome at the beach regardless of how they fit into the Diversity and Inclusion spectrum since our first </a:t>
            </a:r>
            <a:r>
              <a:rPr lang="en-AU" sz="731" b="1" dirty="0"/>
              <a:t>Rainbow Beaches </a:t>
            </a:r>
            <a:r>
              <a:rPr lang="en-AU" sz="731" dirty="0"/>
              <a:t>event in 2019 at Bronte Beach.  Our Rainbow Beaches days celebrate that everyone is welcome on the beach, on patrol and in our clubs.  Since then, clubs across the country have take up the initiative to show SLS as a place where everyone is welcome and can belong.</a:t>
            </a:r>
          </a:p>
          <a:p>
            <a:endParaRPr lang="en-AU" sz="731" dirty="0"/>
          </a:p>
          <a:p>
            <a:r>
              <a:rPr lang="en-AU" sz="731" dirty="0"/>
              <a:t>Bronte, Tamarama, Dee Why + Coogee Surf Clubs adorned members, nippers, parents, patrols and beaches with rainbow colours.  Subsequently they  were joined by Rainbow Patrols in Victoria, such as Fairhaven, Point Leo and Dromana Bay, while in NSW our reach went to Cronulla and Wanda and up to Freshwater, North Palm Beach and Avalon, whilst our friends at Brunswick, Byron and Yamba were unfortunately washed out in the floods. </a:t>
            </a:r>
          </a:p>
          <a:p>
            <a:endParaRPr lang="en-AU" sz="731" dirty="0"/>
          </a:p>
        </p:txBody>
      </p:sp>
      <p:pic>
        <p:nvPicPr>
          <p:cNvPr id="16" name="Picture 15">
            <a:extLst>
              <a:ext uri="{FF2B5EF4-FFF2-40B4-BE49-F238E27FC236}">
                <a16:creationId xmlns:a16="http://schemas.microsoft.com/office/drawing/2014/main" id="{E84CA1E3-94B8-AD46-8087-1B5AF71CF5E8}"/>
              </a:ext>
            </a:extLst>
          </p:cNvPr>
          <p:cNvPicPr/>
          <p:nvPr/>
        </p:nvPicPr>
        <p:blipFill rotWithShape="1">
          <a:blip r:embed="rId8">
            <a:alphaModFix/>
            <a:extLst>
              <a:ext uri="{28A0092B-C50C-407E-A947-70E740481C1C}">
                <a14:useLocalDpi xmlns:a14="http://schemas.microsoft.com/office/drawing/2010/main" val="0"/>
              </a:ext>
            </a:extLst>
          </a:blip>
          <a:srcRect t="17875" b="15386"/>
          <a:stretch/>
        </p:blipFill>
        <p:spPr bwMode="auto">
          <a:xfrm>
            <a:off x="2284775" y="252700"/>
            <a:ext cx="2288450" cy="566454"/>
          </a:xfrm>
          <a:prstGeom prst="rect">
            <a:avLst/>
          </a:prstGeom>
          <a:solidFill>
            <a:schemeClr val="bg1">
              <a:alpha val="50379"/>
            </a:schemeClr>
          </a:solidFill>
        </p:spPr>
      </p:pic>
      <p:pic>
        <p:nvPicPr>
          <p:cNvPr id="2" name="Picture 1">
            <a:extLst>
              <a:ext uri="{FF2B5EF4-FFF2-40B4-BE49-F238E27FC236}">
                <a16:creationId xmlns:a16="http://schemas.microsoft.com/office/drawing/2014/main" id="{2BEC6413-8226-4069-BB34-17088CEF3C4D}"/>
              </a:ext>
            </a:extLst>
          </p:cNvPr>
          <p:cNvPicPr>
            <a:picLocks noChangeAspect="1"/>
          </p:cNvPicPr>
          <p:nvPr/>
        </p:nvPicPr>
        <p:blipFill>
          <a:blip r:embed="rId9"/>
          <a:stretch>
            <a:fillRect/>
          </a:stretch>
        </p:blipFill>
        <p:spPr>
          <a:xfrm>
            <a:off x="0" y="1995074"/>
            <a:ext cx="1513801" cy="1279722"/>
          </a:xfrm>
          <a:prstGeom prst="rect">
            <a:avLst/>
          </a:prstGeom>
        </p:spPr>
      </p:pic>
      <p:pic>
        <p:nvPicPr>
          <p:cNvPr id="4" name="Picture 3">
            <a:extLst>
              <a:ext uri="{FF2B5EF4-FFF2-40B4-BE49-F238E27FC236}">
                <a16:creationId xmlns:a16="http://schemas.microsoft.com/office/drawing/2014/main" id="{BAFBC4F6-E5EB-48D6-A935-E115FF433893}"/>
              </a:ext>
            </a:extLst>
          </p:cNvPr>
          <p:cNvPicPr>
            <a:picLocks noChangeAspect="1"/>
          </p:cNvPicPr>
          <p:nvPr/>
        </p:nvPicPr>
        <p:blipFill rotWithShape="1">
          <a:blip r:embed="rId10"/>
          <a:srcRect b="17088"/>
          <a:stretch/>
        </p:blipFill>
        <p:spPr>
          <a:xfrm>
            <a:off x="5328424" y="3577982"/>
            <a:ext cx="1529576" cy="951153"/>
          </a:xfrm>
          <a:prstGeom prst="rect">
            <a:avLst/>
          </a:prstGeom>
        </p:spPr>
      </p:pic>
      <p:pic>
        <p:nvPicPr>
          <p:cNvPr id="5" name="Picture 4">
            <a:extLst>
              <a:ext uri="{FF2B5EF4-FFF2-40B4-BE49-F238E27FC236}">
                <a16:creationId xmlns:a16="http://schemas.microsoft.com/office/drawing/2014/main" id="{D5F58765-059E-404A-AAB2-DDAA971A5ADA}"/>
              </a:ext>
            </a:extLst>
          </p:cNvPr>
          <p:cNvPicPr>
            <a:picLocks noChangeAspect="1"/>
          </p:cNvPicPr>
          <p:nvPr/>
        </p:nvPicPr>
        <p:blipFill rotWithShape="1">
          <a:blip r:embed="rId11"/>
          <a:srcRect t="20346"/>
          <a:stretch/>
        </p:blipFill>
        <p:spPr>
          <a:xfrm>
            <a:off x="-12152" y="3845054"/>
            <a:ext cx="1529576" cy="1218372"/>
          </a:xfrm>
          <a:prstGeom prst="rect">
            <a:avLst/>
          </a:prstGeom>
        </p:spPr>
      </p:pic>
      <p:sp>
        <p:nvSpPr>
          <p:cNvPr id="13" name="Title 1">
            <a:extLst>
              <a:ext uri="{FF2B5EF4-FFF2-40B4-BE49-F238E27FC236}">
                <a16:creationId xmlns:a16="http://schemas.microsoft.com/office/drawing/2014/main" id="{75E92695-3189-47F2-9CD6-31FDC870F4ED}"/>
              </a:ext>
            </a:extLst>
          </p:cNvPr>
          <p:cNvSpPr txBox="1">
            <a:spLocks/>
          </p:cNvSpPr>
          <p:nvPr/>
        </p:nvSpPr>
        <p:spPr>
          <a:xfrm>
            <a:off x="5210365" y="5979465"/>
            <a:ext cx="1190832" cy="398420"/>
          </a:xfrm>
          <a:prstGeom prst="rect">
            <a:avLst/>
          </a:prstGeom>
        </p:spPr>
        <p:txBody>
          <a:bodyPr vert="horz" lIns="51435" tIns="25718" rIns="51435" bIns="25718"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AU" sz="563" b="1" dirty="0">
                <a:solidFill>
                  <a:schemeClr val="bg1"/>
                </a:solidFill>
              </a:rPr>
              <a:t>Dee Why, NSW</a:t>
            </a:r>
          </a:p>
        </p:txBody>
      </p:sp>
      <p:sp>
        <p:nvSpPr>
          <p:cNvPr id="17" name="Title 1">
            <a:extLst>
              <a:ext uri="{FF2B5EF4-FFF2-40B4-BE49-F238E27FC236}">
                <a16:creationId xmlns:a16="http://schemas.microsoft.com/office/drawing/2014/main" id="{8BC75641-56BD-437F-83A7-54A9EF1D3264}"/>
              </a:ext>
            </a:extLst>
          </p:cNvPr>
          <p:cNvSpPr txBox="1">
            <a:spLocks/>
          </p:cNvSpPr>
          <p:nvPr/>
        </p:nvSpPr>
        <p:spPr>
          <a:xfrm>
            <a:off x="5133223" y="5004539"/>
            <a:ext cx="1190832" cy="398420"/>
          </a:xfrm>
          <a:prstGeom prst="rect">
            <a:avLst/>
          </a:prstGeom>
        </p:spPr>
        <p:txBody>
          <a:bodyPr vert="horz" lIns="51435" tIns="25718" rIns="51435" bIns="25718"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AU" sz="563" b="1" dirty="0">
                <a:solidFill>
                  <a:schemeClr val="bg1"/>
                </a:solidFill>
              </a:rPr>
              <a:t>Redcliffe, Qld</a:t>
            </a:r>
          </a:p>
        </p:txBody>
      </p:sp>
      <p:sp>
        <p:nvSpPr>
          <p:cNvPr id="18" name="Title 1">
            <a:extLst>
              <a:ext uri="{FF2B5EF4-FFF2-40B4-BE49-F238E27FC236}">
                <a16:creationId xmlns:a16="http://schemas.microsoft.com/office/drawing/2014/main" id="{8633906E-9C62-42A6-93A9-C79F097D48AB}"/>
              </a:ext>
            </a:extLst>
          </p:cNvPr>
          <p:cNvSpPr txBox="1">
            <a:spLocks/>
          </p:cNvSpPr>
          <p:nvPr/>
        </p:nvSpPr>
        <p:spPr>
          <a:xfrm>
            <a:off x="5120398" y="3366259"/>
            <a:ext cx="1190832" cy="398420"/>
          </a:xfrm>
          <a:prstGeom prst="rect">
            <a:avLst/>
          </a:prstGeom>
        </p:spPr>
        <p:txBody>
          <a:bodyPr vert="horz" lIns="51435" tIns="25718" rIns="51435" bIns="25718"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AU" sz="563" b="1" dirty="0">
                <a:solidFill>
                  <a:schemeClr val="bg1"/>
                </a:solidFill>
              </a:rPr>
              <a:t>Dromana Bay, Vic</a:t>
            </a:r>
          </a:p>
        </p:txBody>
      </p:sp>
      <p:sp>
        <p:nvSpPr>
          <p:cNvPr id="19" name="Title 1">
            <a:extLst>
              <a:ext uri="{FF2B5EF4-FFF2-40B4-BE49-F238E27FC236}">
                <a16:creationId xmlns:a16="http://schemas.microsoft.com/office/drawing/2014/main" id="{FC184DB9-3DB9-4826-A31D-422C68E301CC}"/>
              </a:ext>
            </a:extLst>
          </p:cNvPr>
          <p:cNvSpPr txBox="1">
            <a:spLocks/>
          </p:cNvSpPr>
          <p:nvPr/>
        </p:nvSpPr>
        <p:spPr>
          <a:xfrm>
            <a:off x="5971154" y="2474989"/>
            <a:ext cx="1190832" cy="398420"/>
          </a:xfrm>
          <a:prstGeom prst="rect">
            <a:avLst/>
          </a:prstGeom>
        </p:spPr>
        <p:txBody>
          <a:bodyPr vert="horz" lIns="51435" tIns="25718" rIns="51435" bIns="25718"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AU" sz="563" b="1" dirty="0">
                <a:solidFill>
                  <a:schemeClr val="bg1"/>
                </a:solidFill>
              </a:rPr>
              <a:t>Bronte, NSW</a:t>
            </a:r>
          </a:p>
        </p:txBody>
      </p:sp>
      <p:sp>
        <p:nvSpPr>
          <p:cNvPr id="20" name="Title 1">
            <a:extLst>
              <a:ext uri="{FF2B5EF4-FFF2-40B4-BE49-F238E27FC236}">
                <a16:creationId xmlns:a16="http://schemas.microsoft.com/office/drawing/2014/main" id="{90F18A84-A557-4890-887A-6432C0B9FAF6}"/>
              </a:ext>
            </a:extLst>
          </p:cNvPr>
          <p:cNvSpPr txBox="1">
            <a:spLocks/>
          </p:cNvSpPr>
          <p:nvPr/>
        </p:nvSpPr>
        <p:spPr>
          <a:xfrm>
            <a:off x="-170507" y="4888570"/>
            <a:ext cx="1190832" cy="398420"/>
          </a:xfrm>
          <a:prstGeom prst="rect">
            <a:avLst/>
          </a:prstGeom>
        </p:spPr>
        <p:txBody>
          <a:bodyPr vert="horz" lIns="51435" tIns="25718" rIns="51435" bIns="25718"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AU" sz="563" b="1" dirty="0">
                <a:solidFill>
                  <a:schemeClr val="bg1"/>
                </a:solidFill>
              </a:rPr>
              <a:t>Pt Leo, Vic</a:t>
            </a:r>
          </a:p>
        </p:txBody>
      </p:sp>
      <p:sp>
        <p:nvSpPr>
          <p:cNvPr id="21" name="Title 1">
            <a:extLst>
              <a:ext uri="{FF2B5EF4-FFF2-40B4-BE49-F238E27FC236}">
                <a16:creationId xmlns:a16="http://schemas.microsoft.com/office/drawing/2014/main" id="{4D04CDF7-3BBC-4B05-B1C9-D0930315D887}"/>
              </a:ext>
            </a:extLst>
          </p:cNvPr>
          <p:cNvSpPr txBox="1">
            <a:spLocks/>
          </p:cNvSpPr>
          <p:nvPr/>
        </p:nvSpPr>
        <p:spPr>
          <a:xfrm>
            <a:off x="-124346" y="4529135"/>
            <a:ext cx="1190832" cy="398420"/>
          </a:xfrm>
          <a:prstGeom prst="rect">
            <a:avLst/>
          </a:prstGeom>
        </p:spPr>
        <p:txBody>
          <a:bodyPr vert="horz" lIns="51435" tIns="25718" rIns="51435" bIns="25718"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AU" sz="563" b="1" dirty="0">
                <a:solidFill>
                  <a:schemeClr val="bg1"/>
                </a:solidFill>
              </a:rPr>
              <a:t>Nth Palm Beach, NSW</a:t>
            </a:r>
          </a:p>
        </p:txBody>
      </p:sp>
      <p:sp>
        <p:nvSpPr>
          <p:cNvPr id="22" name="Title 1">
            <a:extLst>
              <a:ext uri="{FF2B5EF4-FFF2-40B4-BE49-F238E27FC236}">
                <a16:creationId xmlns:a16="http://schemas.microsoft.com/office/drawing/2014/main" id="{75C20C93-C5E1-4745-A5B6-417FB902C80C}"/>
              </a:ext>
            </a:extLst>
          </p:cNvPr>
          <p:cNvSpPr txBox="1">
            <a:spLocks/>
          </p:cNvSpPr>
          <p:nvPr/>
        </p:nvSpPr>
        <p:spPr>
          <a:xfrm>
            <a:off x="-20693" y="2443978"/>
            <a:ext cx="1190832" cy="398420"/>
          </a:xfrm>
          <a:prstGeom prst="rect">
            <a:avLst/>
          </a:prstGeom>
        </p:spPr>
        <p:txBody>
          <a:bodyPr vert="horz" lIns="51435" tIns="25718" rIns="51435" bIns="25718"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AU" sz="563" b="1" dirty="0">
                <a:solidFill>
                  <a:schemeClr val="bg1"/>
                </a:solidFill>
              </a:rPr>
              <a:t>Coogee, NSW</a:t>
            </a:r>
          </a:p>
        </p:txBody>
      </p:sp>
      <p:sp>
        <p:nvSpPr>
          <p:cNvPr id="23" name="Title 1">
            <a:extLst>
              <a:ext uri="{FF2B5EF4-FFF2-40B4-BE49-F238E27FC236}">
                <a16:creationId xmlns:a16="http://schemas.microsoft.com/office/drawing/2014/main" id="{905139A4-2C6A-46AF-8EA5-B1364B307696}"/>
              </a:ext>
            </a:extLst>
          </p:cNvPr>
          <p:cNvSpPr txBox="1">
            <a:spLocks/>
          </p:cNvSpPr>
          <p:nvPr/>
        </p:nvSpPr>
        <p:spPr>
          <a:xfrm>
            <a:off x="1851177" y="8612833"/>
            <a:ext cx="3220224" cy="340475"/>
          </a:xfrm>
          <a:prstGeom prst="rect">
            <a:avLst/>
          </a:prstGeom>
        </p:spPr>
        <p:txBody>
          <a:bodyPr vert="horz" lIns="51435" tIns="25718" rIns="51435" bIns="25718"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AU" sz="1200" b="1" dirty="0"/>
              <a:t>ABN 20 398 158 298</a:t>
            </a:r>
          </a:p>
          <a:p>
            <a:r>
              <a:rPr lang="en-AU" sz="1200" b="1" dirty="0"/>
              <a:t>Incorporated in New South Wales 2010 INC989438</a:t>
            </a:r>
            <a:r>
              <a:rPr lang="en-AU" sz="506" b="1" dirty="0"/>
              <a:t>9</a:t>
            </a:r>
          </a:p>
        </p:txBody>
      </p:sp>
    </p:spTree>
    <p:extLst>
      <p:ext uri="{BB962C8B-B14F-4D97-AF65-F5344CB8AC3E}">
        <p14:creationId xmlns:p14="http://schemas.microsoft.com/office/powerpoint/2010/main" val="3841336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body of water with a beach and buildings in the background&#10;&#10;Description automatically generated with low confidence">
            <a:extLst>
              <a:ext uri="{FF2B5EF4-FFF2-40B4-BE49-F238E27FC236}">
                <a16:creationId xmlns:a16="http://schemas.microsoft.com/office/drawing/2014/main" id="{3F1354A6-174B-5644-A8E4-97EA200A7DB3}"/>
              </a:ext>
            </a:extLst>
          </p:cNvPr>
          <p:cNvPicPr>
            <a:picLocks noChangeAspect="1"/>
          </p:cNvPicPr>
          <p:nvPr/>
        </p:nvPicPr>
        <p:blipFill rotWithShape="1">
          <a:blip r:embed="rId2">
            <a:alphaModFix amt="20000"/>
          </a:blip>
          <a:srcRect l="21779" r="22019"/>
          <a:stretch/>
        </p:blipFill>
        <p:spPr>
          <a:xfrm>
            <a:off x="-20693" y="-16872"/>
            <a:ext cx="6882703" cy="9160872"/>
          </a:xfrm>
          <a:prstGeom prst="rect">
            <a:avLst/>
          </a:prstGeom>
        </p:spPr>
      </p:pic>
      <p:pic>
        <p:nvPicPr>
          <p:cNvPr id="9" name="Picture 8">
            <a:extLst>
              <a:ext uri="{FF2B5EF4-FFF2-40B4-BE49-F238E27FC236}">
                <a16:creationId xmlns:a16="http://schemas.microsoft.com/office/drawing/2014/main" id="{C030E3E5-3B70-4EED-BF95-4793D423EFA1}"/>
              </a:ext>
            </a:extLst>
          </p:cNvPr>
          <p:cNvPicPr>
            <a:picLocks noChangeAspect="1"/>
          </p:cNvPicPr>
          <p:nvPr/>
        </p:nvPicPr>
        <p:blipFill>
          <a:blip r:embed="rId3"/>
          <a:stretch>
            <a:fillRect/>
          </a:stretch>
        </p:blipFill>
        <p:spPr>
          <a:xfrm>
            <a:off x="1163" y="5063425"/>
            <a:ext cx="1522405" cy="1518176"/>
          </a:xfrm>
          <a:prstGeom prst="rect">
            <a:avLst/>
          </a:prstGeom>
        </p:spPr>
      </p:pic>
      <p:pic>
        <p:nvPicPr>
          <p:cNvPr id="3" name="Picture 2">
            <a:extLst>
              <a:ext uri="{FF2B5EF4-FFF2-40B4-BE49-F238E27FC236}">
                <a16:creationId xmlns:a16="http://schemas.microsoft.com/office/drawing/2014/main" id="{71A20A47-1F90-41FF-99FC-1E9D2C3F1E7E}"/>
              </a:ext>
            </a:extLst>
          </p:cNvPr>
          <p:cNvPicPr>
            <a:picLocks noChangeAspect="1"/>
          </p:cNvPicPr>
          <p:nvPr/>
        </p:nvPicPr>
        <p:blipFill>
          <a:blip r:embed="rId4"/>
          <a:stretch>
            <a:fillRect/>
          </a:stretch>
        </p:blipFill>
        <p:spPr>
          <a:xfrm>
            <a:off x="5328505" y="5249936"/>
            <a:ext cx="1529576" cy="1529576"/>
          </a:xfrm>
          <a:prstGeom prst="rect">
            <a:avLst/>
          </a:prstGeom>
        </p:spPr>
      </p:pic>
      <p:pic>
        <p:nvPicPr>
          <p:cNvPr id="7" name="Picture 6">
            <a:extLst>
              <a:ext uri="{FF2B5EF4-FFF2-40B4-BE49-F238E27FC236}">
                <a16:creationId xmlns:a16="http://schemas.microsoft.com/office/drawing/2014/main" id="{01FB18A8-7ED8-4B72-A56D-CCE00DAFAC83}"/>
              </a:ext>
            </a:extLst>
          </p:cNvPr>
          <p:cNvPicPr>
            <a:picLocks noChangeAspect="1"/>
          </p:cNvPicPr>
          <p:nvPr/>
        </p:nvPicPr>
        <p:blipFill>
          <a:blip r:embed="rId5"/>
          <a:stretch>
            <a:fillRect/>
          </a:stretch>
        </p:blipFill>
        <p:spPr>
          <a:xfrm>
            <a:off x="5328424" y="4303234"/>
            <a:ext cx="1533586" cy="1150190"/>
          </a:xfrm>
          <a:prstGeom prst="rect">
            <a:avLst/>
          </a:prstGeom>
        </p:spPr>
      </p:pic>
      <p:pic>
        <p:nvPicPr>
          <p:cNvPr id="10" name="Picture 9" descr="A group of people posing for a photo in front of a tent&#10;&#10;Description automatically generated">
            <a:extLst>
              <a:ext uri="{FF2B5EF4-FFF2-40B4-BE49-F238E27FC236}">
                <a16:creationId xmlns:a16="http://schemas.microsoft.com/office/drawing/2014/main" id="{A5DECDD6-77CC-9941-A82B-13BF92FCDDAF}"/>
              </a:ext>
            </a:extLst>
          </p:cNvPr>
          <p:cNvPicPr>
            <a:picLocks noChangeAspect="1"/>
          </p:cNvPicPr>
          <p:nvPr/>
        </p:nvPicPr>
        <p:blipFill rotWithShape="1">
          <a:blip r:embed="rId6"/>
          <a:srcRect b="17476"/>
          <a:stretch/>
        </p:blipFill>
        <p:spPr>
          <a:xfrm>
            <a:off x="5328424" y="2643188"/>
            <a:ext cx="1529576" cy="946703"/>
          </a:xfrm>
          <a:prstGeom prst="rect">
            <a:avLst/>
          </a:prstGeom>
        </p:spPr>
      </p:pic>
      <p:sp>
        <p:nvSpPr>
          <p:cNvPr id="15" name="TextBox 14">
            <a:extLst>
              <a:ext uri="{FF2B5EF4-FFF2-40B4-BE49-F238E27FC236}">
                <a16:creationId xmlns:a16="http://schemas.microsoft.com/office/drawing/2014/main" id="{2987D3B5-60CB-394E-AE34-979E1C0BED8B}"/>
              </a:ext>
            </a:extLst>
          </p:cNvPr>
          <p:cNvSpPr txBox="1"/>
          <p:nvPr/>
        </p:nvSpPr>
        <p:spPr>
          <a:xfrm>
            <a:off x="1577456" y="2988446"/>
            <a:ext cx="3703088" cy="2021836"/>
          </a:xfrm>
          <a:prstGeom prst="rect">
            <a:avLst/>
          </a:prstGeom>
          <a:noFill/>
        </p:spPr>
        <p:txBody>
          <a:bodyPr wrap="square" rtlCol="0">
            <a:spAutoFit/>
          </a:bodyPr>
          <a:lstStyle/>
          <a:p>
            <a:endParaRPr lang="en-AU" sz="731" dirty="0"/>
          </a:p>
          <a:p>
            <a:r>
              <a:rPr lang="en-AU" sz="731" dirty="0"/>
              <a:t>In each, LWP provide rainbow items and clubs added even more colour and fun.  Participation is broad-based and voluntary, while the reception from members and the general public, as well as the media coverage, is outstanding.  Activities like bake-offs, colour-in competitions, face painting or coloured swimwear events all add to the fun, or simple steps like images of coloured rescue boards, coloured towels or rainbow </a:t>
            </a:r>
            <a:r>
              <a:rPr lang="en-AU" sz="731" dirty="0" err="1"/>
              <a:t>singage</a:t>
            </a:r>
            <a:r>
              <a:rPr lang="en-AU" sz="731" dirty="0"/>
              <a:t> equally show our commitment.</a:t>
            </a:r>
          </a:p>
          <a:p>
            <a:endParaRPr lang="en-AU" sz="731" dirty="0"/>
          </a:p>
          <a:p>
            <a:r>
              <a:rPr lang="en-AU" sz="731" dirty="0"/>
              <a:t>LWP are keen to extend our Rainbow Beaches celebrations, due to enthusiastic clubs keen to join.  We are now engaging with clubs, branches and partner organisations to take this message to more beaches this summer.  Our approach is simple - make it easy for anyone to bring a rainbow to their beach, however and whenever they choose. </a:t>
            </a:r>
          </a:p>
          <a:p>
            <a:endParaRPr lang="en-AU" sz="731" dirty="0"/>
          </a:p>
          <a:p>
            <a:r>
              <a:rPr lang="en-AU" sz="731" dirty="0"/>
              <a:t>If you think your club could do with a rainbow celebration DM us on social media at @lifesaverswithpride or email </a:t>
            </a:r>
            <a:r>
              <a:rPr lang="en-AU" sz="731" u="sng" dirty="0">
                <a:hlinkClick r:id="rId7"/>
              </a:rPr>
              <a:t>rainbowbeaches@lifesaverswithpride.com.au</a:t>
            </a:r>
            <a:r>
              <a:rPr lang="en-AU" sz="731" dirty="0"/>
              <a:t>..</a:t>
            </a:r>
          </a:p>
          <a:p>
            <a:endParaRPr lang="en-AU" sz="788" dirty="0"/>
          </a:p>
          <a:p>
            <a:r>
              <a:rPr lang="en-AU" sz="788" b="1" dirty="0"/>
              <a:t>Gary Driscoll, LWP Chair</a:t>
            </a:r>
          </a:p>
        </p:txBody>
      </p:sp>
      <p:pic>
        <p:nvPicPr>
          <p:cNvPr id="16" name="Picture 15">
            <a:extLst>
              <a:ext uri="{FF2B5EF4-FFF2-40B4-BE49-F238E27FC236}">
                <a16:creationId xmlns:a16="http://schemas.microsoft.com/office/drawing/2014/main" id="{E84CA1E3-94B8-AD46-8087-1B5AF71CF5E8}"/>
              </a:ext>
            </a:extLst>
          </p:cNvPr>
          <p:cNvPicPr/>
          <p:nvPr/>
        </p:nvPicPr>
        <p:blipFill rotWithShape="1">
          <a:blip r:embed="rId8">
            <a:alphaModFix/>
            <a:extLst>
              <a:ext uri="{28A0092B-C50C-407E-A947-70E740481C1C}">
                <a14:useLocalDpi xmlns:a14="http://schemas.microsoft.com/office/drawing/2010/main" val="0"/>
              </a:ext>
            </a:extLst>
          </a:blip>
          <a:srcRect t="17875" b="15386"/>
          <a:stretch/>
        </p:blipFill>
        <p:spPr bwMode="auto">
          <a:xfrm>
            <a:off x="2844773" y="2137650"/>
            <a:ext cx="1233032" cy="306329"/>
          </a:xfrm>
          <a:prstGeom prst="rect">
            <a:avLst/>
          </a:prstGeom>
          <a:solidFill>
            <a:schemeClr val="bg1">
              <a:alpha val="50379"/>
            </a:schemeClr>
          </a:solidFill>
        </p:spPr>
      </p:pic>
      <p:pic>
        <p:nvPicPr>
          <p:cNvPr id="2" name="Picture 1">
            <a:extLst>
              <a:ext uri="{FF2B5EF4-FFF2-40B4-BE49-F238E27FC236}">
                <a16:creationId xmlns:a16="http://schemas.microsoft.com/office/drawing/2014/main" id="{2BEC6413-8226-4069-BB34-17088CEF3C4D}"/>
              </a:ext>
            </a:extLst>
          </p:cNvPr>
          <p:cNvPicPr>
            <a:picLocks noChangeAspect="1"/>
          </p:cNvPicPr>
          <p:nvPr/>
        </p:nvPicPr>
        <p:blipFill>
          <a:blip r:embed="rId9"/>
          <a:stretch>
            <a:fillRect/>
          </a:stretch>
        </p:blipFill>
        <p:spPr>
          <a:xfrm>
            <a:off x="0" y="1995074"/>
            <a:ext cx="1513801" cy="1279722"/>
          </a:xfrm>
          <a:prstGeom prst="rect">
            <a:avLst/>
          </a:prstGeom>
        </p:spPr>
      </p:pic>
      <p:pic>
        <p:nvPicPr>
          <p:cNvPr id="4" name="Picture 3">
            <a:extLst>
              <a:ext uri="{FF2B5EF4-FFF2-40B4-BE49-F238E27FC236}">
                <a16:creationId xmlns:a16="http://schemas.microsoft.com/office/drawing/2014/main" id="{BAFBC4F6-E5EB-48D6-A935-E115FF433893}"/>
              </a:ext>
            </a:extLst>
          </p:cNvPr>
          <p:cNvPicPr>
            <a:picLocks noChangeAspect="1"/>
          </p:cNvPicPr>
          <p:nvPr/>
        </p:nvPicPr>
        <p:blipFill rotWithShape="1">
          <a:blip r:embed="rId10"/>
          <a:srcRect b="17088"/>
          <a:stretch/>
        </p:blipFill>
        <p:spPr>
          <a:xfrm>
            <a:off x="5328424" y="3577982"/>
            <a:ext cx="1529576" cy="951153"/>
          </a:xfrm>
          <a:prstGeom prst="rect">
            <a:avLst/>
          </a:prstGeom>
        </p:spPr>
      </p:pic>
      <p:pic>
        <p:nvPicPr>
          <p:cNvPr id="5" name="Picture 4">
            <a:extLst>
              <a:ext uri="{FF2B5EF4-FFF2-40B4-BE49-F238E27FC236}">
                <a16:creationId xmlns:a16="http://schemas.microsoft.com/office/drawing/2014/main" id="{D5F58765-059E-404A-AAB2-DDAA971A5ADA}"/>
              </a:ext>
            </a:extLst>
          </p:cNvPr>
          <p:cNvPicPr>
            <a:picLocks noChangeAspect="1"/>
          </p:cNvPicPr>
          <p:nvPr/>
        </p:nvPicPr>
        <p:blipFill rotWithShape="1">
          <a:blip r:embed="rId11"/>
          <a:srcRect t="20346"/>
          <a:stretch/>
        </p:blipFill>
        <p:spPr>
          <a:xfrm>
            <a:off x="-12152" y="3845054"/>
            <a:ext cx="1529576" cy="1218372"/>
          </a:xfrm>
          <a:prstGeom prst="rect">
            <a:avLst/>
          </a:prstGeom>
        </p:spPr>
      </p:pic>
      <p:sp>
        <p:nvSpPr>
          <p:cNvPr id="13" name="Title 1">
            <a:extLst>
              <a:ext uri="{FF2B5EF4-FFF2-40B4-BE49-F238E27FC236}">
                <a16:creationId xmlns:a16="http://schemas.microsoft.com/office/drawing/2014/main" id="{75E92695-3189-47F2-9CD6-31FDC870F4ED}"/>
              </a:ext>
            </a:extLst>
          </p:cNvPr>
          <p:cNvSpPr txBox="1">
            <a:spLocks/>
          </p:cNvSpPr>
          <p:nvPr/>
        </p:nvSpPr>
        <p:spPr>
          <a:xfrm>
            <a:off x="5210365" y="5979465"/>
            <a:ext cx="1190832" cy="398420"/>
          </a:xfrm>
          <a:prstGeom prst="rect">
            <a:avLst/>
          </a:prstGeom>
        </p:spPr>
        <p:txBody>
          <a:bodyPr vert="horz" lIns="51435" tIns="25718" rIns="51435" bIns="25718"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AU" sz="563" b="1" dirty="0">
                <a:solidFill>
                  <a:schemeClr val="bg1"/>
                </a:solidFill>
              </a:rPr>
              <a:t>Dee Why, NSW</a:t>
            </a:r>
          </a:p>
        </p:txBody>
      </p:sp>
      <p:sp>
        <p:nvSpPr>
          <p:cNvPr id="17" name="Title 1">
            <a:extLst>
              <a:ext uri="{FF2B5EF4-FFF2-40B4-BE49-F238E27FC236}">
                <a16:creationId xmlns:a16="http://schemas.microsoft.com/office/drawing/2014/main" id="{8BC75641-56BD-437F-83A7-54A9EF1D3264}"/>
              </a:ext>
            </a:extLst>
          </p:cNvPr>
          <p:cNvSpPr txBox="1">
            <a:spLocks/>
          </p:cNvSpPr>
          <p:nvPr/>
        </p:nvSpPr>
        <p:spPr>
          <a:xfrm>
            <a:off x="5133223" y="5004539"/>
            <a:ext cx="1190832" cy="398420"/>
          </a:xfrm>
          <a:prstGeom prst="rect">
            <a:avLst/>
          </a:prstGeom>
        </p:spPr>
        <p:txBody>
          <a:bodyPr vert="horz" lIns="51435" tIns="25718" rIns="51435" bIns="25718"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AU" sz="563" b="1" dirty="0">
                <a:solidFill>
                  <a:schemeClr val="bg1"/>
                </a:solidFill>
              </a:rPr>
              <a:t>Redcliffe, Qld</a:t>
            </a:r>
          </a:p>
        </p:txBody>
      </p:sp>
      <p:sp>
        <p:nvSpPr>
          <p:cNvPr id="18" name="Title 1">
            <a:extLst>
              <a:ext uri="{FF2B5EF4-FFF2-40B4-BE49-F238E27FC236}">
                <a16:creationId xmlns:a16="http://schemas.microsoft.com/office/drawing/2014/main" id="{8633906E-9C62-42A6-93A9-C79F097D48AB}"/>
              </a:ext>
            </a:extLst>
          </p:cNvPr>
          <p:cNvSpPr txBox="1">
            <a:spLocks/>
          </p:cNvSpPr>
          <p:nvPr/>
        </p:nvSpPr>
        <p:spPr>
          <a:xfrm>
            <a:off x="5120398" y="3366259"/>
            <a:ext cx="1190832" cy="398420"/>
          </a:xfrm>
          <a:prstGeom prst="rect">
            <a:avLst/>
          </a:prstGeom>
        </p:spPr>
        <p:txBody>
          <a:bodyPr vert="horz" lIns="51435" tIns="25718" rIns="51435" bIns="25718"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AU" sz="563" b="1" dirty="0">
                <a:solidFill>
                  <a:schemeClr val="bg1"/>
                </a:solidFill>
              </a:rPr>
              <a:t>Dromana Bay, Vic</a:t>
            </a:r>
          </a:p>
        </p:txBody>
      </p:sp>
      <p:sp>
        <p:nvSpPr>
          <p:cNvPr id="19" name="Title 1">
            <a:extLst>
              <a:ext uri="{FF2B5EF4-FFF2-40B4-BE49-F238E27FC236}">
                <a16:creationId xmlns:a16="http://schemas.microsoft.com/office/drawing/2014/main" id="{FC184DB9-3DB9-4826-A31D-422C68E301CC}"/>
              </a:ext>
            </a:extLst>
          </p:cNvPr>
          <p:cNvSpPr txBox="1">
            <a:spLocks/>
          </p:cNvSpPr>
          <p:nvPr/>
        </p:nvSpPr>
        <p:spPr>
          <a:xfrm>
            <a:off x="5971154" y="2474989"/>
            <a:ext cx="1190832" cy="398420"/>
          </a:xfrm>
          <a:prstGeom prst="rect">
            <a:avLst/>
          </a:prstGeom>
        </p:spPr>
        <p:txBody>
          <a:bodyPr vert="horz" lIns="51435" tIns="25718" rIns="51435" bIns="25718"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AU" sz="563" b="1" dirty="0">
                <a:solidFill>
                  <a:schemeClr val="bg1"/>
                </a:solidFill>
              </a:rPr>
              <a:t>Bronte, NSW</a:t>
            </a:r>
          </a:p>
        </p:txBody>
      </p:sp>
      <p:sp>
        <p:nvSpPr>
          <p:cNvPr id="20" name="Title 1">
            <a:extLst>
              <a:ext uri="{FF2B5EF4-FFF2-40B4-BE49-F238E27FC236}">
                <a16:creationId xmlns:a16="http://schemas.microsoft.com/office/drawing/2014/main" id="{90F18A84-A557-4890-887A-6432C0B9FAF6}"/>
              </a:ext>
            </a:extLst>
          </p:cNvPr>
          <p:cNvSpPr txBox="1">
            <a:spLocks/>
          </p:cNvSpPr>
          <p:nvPr/>
        </p:nvSpPr>
        <p:spPr>
          <a:xfrm>
            <a:off x="-170507" y="4888570"/>
            <a:ext cx="1190832" cy="398420"/>
          </a:xfrm>
          <a:prstGeom prst="rect">
            <a:avLst/>
          </a:prstGeom>
        </p:spPr>
        <p:txBody>
          <a:bodyPr vert="horz" lIns="51435" tIns="25718" rIns="51435" bIns="25718"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AU" sz="563" b="1" dirty="0">
                <a:solidFill>
                  <a:schemeClr val="bg1"/>
                </a:solidFill>
              </a:rPr>
              <a:t>Pt Leo, Vic</a:t>
            </a:r>
          </a:p>
        </p:txBody>
      </p:sp>
      <p:sp>
        <p:nvSpPr>
          <p:cNvPr id="21" name="Title 1">
            <a:extLst>
              <a:ext uri="{FF2B5EF4-FFF2-40B4-BE49-F238E27FC236}">
                <a16:creationId xmlns:a16="http://schemas.microsoft.com/office/drawing/2014/main" id="{4D04CDF7-3BBC-4B05-B1C9-D0930315D887}"/>
              </a:ext>
            </a:extLst>
          </p:cNvPr>
          <p:cNvSpPr txBox="1">
            <a:spLocks/>
          </p:cNvSpPr>
          <p:nvPr/>
        </p:nvSpPr>
        <p:spPr>
          <a:xfrm>
            <a:off x="-124346" y="4529135"/>
            <a:ext cx="1190832" cy="398420"/>
          </a:xfrm>
          <a:prstGeom prst="rect">
            <a:avLst/>
          </a:prstGeom>
        </p:spPr>
        <p:txBody>
          <a:bodyPr vert="horz" lIns="51435" tIns="25718" rIns="51435" bIns="25718"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AU" sz="563" b="1" dirty="0">
                <a:solidFill>
                  <a:schemeClr val="bg1"/>
                </a:solidFill>
              </a:rPr>
              <a:t>Nth Palm Beach, NSW</a:t>
            </a:r>
          </a:p>
        </p:txBody>
      </p:sp>
      <p:sp>
        <p:nvSpPr>
          <p:cNvPr id="22" name="Title 1">
            <a:extLst>
              <a:ext uri="{FF2B5EF4-FFF2-40B4-BE49-F238E27FC236}">
                <a16:creationId xmlns:a16="http://schemas.microsoft.com/office/drawing/2014/main" id="{75C20C93-C5E1-4745-A5B6-417FB902C80C}"/>
              </a:ext>
            </a:extLst>
          </p:cNvPr>
          <p:cNvSpPr txBox="1">
            <a:spLocks/>
          </p:cNvSpPr>
          <p:nvPr/>
        </p:nvSpPr>
        <p:spPr>
          <a:xfrm>
            <a:off x="-20693" y="2443978"/>
            <a:ext cx="1190832" cy="398420"/>
          </a:xfrm>
          <a:prstGeom prst="rect">
            <a:avLst/>
          </a:prstGeom>
        </p:spPr>
        <p:txBody>
          <a:bodyPr vert="horz" lIns="51435" tIns="25718" rIns="51435" bIns="25718"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AU" sz="563" b="1" dirty="0">
                <a:solidFill>
                  <a:schemeClr val="bg1"/>
                </a:solidFill>
              </a:rPr>
              <a:t>Coogee, NSW</a:t>
            </a:r>
          </a:p>
        </p:txBody>
      </p:sp>
      <p:sp>
        <p:nvSpPr>
          <p:cNvPr id="23" name="Title 1">
            <a:extLst>
              <a:ext uri="{FF2B5EF4-FFF2-40B4-BE49-F238E27FC236}">
                <a16:creationId xmlns:a16="http://schemas.microsoft.com/office/drawing/2014/main" id="{905139A4-2C6A-46AF-8EA5-B1364B307696}"/>
              </a:ext>
            </a:extLst>
          </p:cNvPr>
          <p:cNvSpPr txBox="1">
            <a:spLocks/>
          </p:cNvSpPr>
          <p:nvPr/>
        </p:nvSpPr>
        <p:spPr>
          <a:xfrm>
            <a:off x="2532213" y="6888193"/>
            <a:ext cx="1858150" cy="236315"/>
          </a:xfrm>
          <a:prstGeom prst="rect">
            <a:avLst/>
          </a:prstGeom>
        </p:spPr>
        <p:txBody>
          <a:bodyPr vert="horz" lIns="51435" tIns="25718" rIns="51435" bIns="25718"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AU" sz="506" b="1" dirty="0"/>
              <a:t>ABN 20 398 158 298</a:t>
            </a:r>
          </a:p>
          <a:p>
            <a:r>
              <a:rPr lang="en-AU" sz="506" b="1" dirty="0"/>
              <a:t>Incorporated in New South Wales 2010 INC9894389</a:t>
            </a:r>
          </a:p>
        </p:txBody>
      </p:sp>
      <p:pic>
        <p:nvPicPr>
          <p:cNvPr id="6" name="Picture 5">
            <a:extLst>
              <a:ext uri="{FF2B5EF4-FFF2-40B4-BE49-F238E27FC236}">
                <a16:creationId xmlns:a16="http://schemas.microsoft.com/office/drawing/2014/main" id="{46587772-F107-407B-AC9D-6D5A062F4899}"/>
              </a:ext>
            </a:extLst>
          </p:cNvPr>
          <p:cNvPicPr>
            <a:picLocks noChangeAspect="1"/>
          </p:cNvPicPr>
          <p:nvPr/>
        </p:nvPicPr>
        <p:blipFill>
          <a:blip r:embed="rId12"/>
          <a:stretch>
            <a:fillRect/>
          </a:stretch>
        </p:blipFill>
        <p:spPr>
          <a:xfrm>
            <a:off x="4071170" y="2068217"/>
            <a:ext cx="1226817" cy="921023"/>
          </a:xfrm>
          <a:prstGeom prst="rect">
            <a:avLst/>
          </a:prstGeom>
        </p:spPr>
      </p:pic>
    </p:spTree>
    <p:extLst>
      <p:ext uri="{BB962C8B-B14F-4D97-AF65-F5344CB8AC3E}">
        <p14:creationId xmlns:p14="http://schemas.microsoft.com/office/powerpoint/2010/main" val="17311840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28B284A1098F4A87C21C89F8DA54F2" ma:contentTypeVersion="14" ma:contentTypeDescription="Create a new document." ma:contentTypeScope="" ma:versionID="7c69581ef4546c914afa42b02281ab88">
  <xsd:schema xmlns:xsd="http://www.w3.org/2001/XMLSchema" xmlns:xs="http://www.w3.org/2001/XMLSchema" xmlns:p="http://schemas.microsoft.com/office/2006/metadata/properties" xmlns:ns2="11fe4606-a382-4aa5-a1bc-83b5ae3f3ee9" xmlns:ns3="a480f078-fe84-4fb6-85c3-6331210dc4da" targetNamespace="http://schemas.microsoft.com/office/2006/metadata/properties" ma:root="true" ma:fieldsID="92630e8fb2e647259efb0f377f0434e9" ns2:_="" ns3:_="">
    <xsd:import namespace="11fe4606-a382-4aa5-a1bc-83b5ae3f3ee9"/>
    <xsd:import namespace="a480f078-fe84-4fb6-85c3-6331210dc4d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fe4606-a382-4aa5-a1bc-83b5ae3f3e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f466b30-7390-453a-afd0-27209dddcaea"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480f078-fe84-4fb6-85c3-6331210dc4da"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601d6a6e-86e0-49c7-a352-0725e8800dff}" ma:internalName="TaxCatchAll" ma:showField="CatchAllData" ma:web="a480f078-fe84-4fb6-85c3-6331210dc4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480f078-fe84-4fb6-85c3-6331210dc4da" xsi:nil="true"/>
    <lcf76f155ced4ddcb4097134ff3c332f xmlns="11fe4606-a382-4aa5-a1bc-83b5ae3f3ee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B77B16B-5EEB-4856-A5B3-EA7AAB36F8CA}"/>
</file>

<file path=customXml/itemProps2.xml><?xml version="1.0" encoding="utf-8"?>
<ds:datastoreItem xmlns:ds="http://schemas.openxmlformats.org/officeDocument/2006/customXml" ds:itemID="{CC1FCA87-2EA8-4211-931E-FE402EB9E813}"/>
</file>

<file path=customXml/itemProps3.xml><?xml version="1.0" encoding="utf-8"?>
<ds:datastoreItem xmlns:ds="http://schemas.openxmlformats.org/officeDocument/2006/customXml" ds:itemID="{B98622C7-E7E7-4212-A145-53339B1B2F0C}"/>
</file>

<file path=docProps/app.xml><?xml version="1.0" encoding="utf-8"?>
<Properties xmlns="http://schemas.openxmlformats.org/officeDocument/2006/extended-properties" xmlns:vt="http://schemas.openxmlformats.org/officeDocument/2006/docPropsVTypes">
  <Template>Office Theme</Template>
  <TotalTime>727</TotalTime>
  <Words>761</Words>
  <Application>Microsoft Office PowerPoint</Application>
  <PresentationFormat>On-screen Show (4:3)</PresentationFormat>
  <Paragraphs>45</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Ivan Power</dc:creator>
  <cp:lastModifiedBy>Gary Driscoll</cp:lastModifiedBy>
  <cp:revision>7</cp:revision>
  <dcterms:created xsi:type="dcterms:W3CDTF">2021-08-23T00:50:18Z</dcterms:created>
  <dcterms:modified xsi:type="dcterms:W3CDTF">2022-10-17T05:32:38Z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0x0101003A28B284A1098F4A87C21C89F8DA54F2</vt:lpwstr>
  </property>
</Properties>
</file>